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 id="2147483686" r:id="rId2"/>
    <p:sldMasterId id="2147483748" r:id="rId3"/>
    <p:sldMasterId id="2147483837" r:id="rId4"/>
    <p:sldMasterId id="2147483849" r:id="rId5"/>
    <p:sldMasterId id="2147483863" r:id="rId6"/>
    <p:sldMasterId id="2147483894" r:id="rId7"/>
    <p:sldMasterId id="2147483906" r:id="rId8"/>
  </p:sldMasterIdLst>
  <p:notesMasterIdLst>
    <p:notesMasterId r:id="rId48"/>
  </p:notesMasterIdLst>
  <p:sldIdLst>
    <p:sldId id="261" r:id="rId9"/>
    <p:sldId id="6253" r:id="rId10"/>
    <p:sldId id="6254" r:id="rId11"/>
    <p:sldId id="6255" r:id="rId12"/>
    <p:sldId id="6256" r:id="rId13"/>
    <p:sldId id="273" r:id="rId14"/>
    <p:sldId id="6257" r:id="rId15"/>
    <p:sldId id="344" r:id="rId16"/>
    <p:sldId id="6278" r:id="rId17"/>
    <p:sldId id="360" r:id="rId18"/>
    <p:sldId id="6284" r:id="rId19"/>
    <p:sldId id="6279" r:id="rId20"/>
    <p:sldId id="6280" r:id="rId21"/>
    <p:sldId id="6288" r:id="rId22"/>
    <p:sldId id="6259" r:id="rId23"/>
    <p:sldId id="6281" r:id="rId24"/>
    <p:sldId id="6263" r:id="rId25"/>
    <p:sldId id="6262" r:id="rId26"/>
    <p:sldId id="288" r:id="rId27"/>
    <p:sldId id="6286" r:id="rId28"/>
    <p:sldId id="6260" r:id="rId29"/>
    <p:sldId id="6290" r:id="rId30"/>
    <p:sldId id="6292" r:id="rId31"/>
    <p:sldId id="6264" r:id="rId32"/>
    <p:sldId id="6265" r:id="rId33"/>
    <p:sldId id="445" r:id="rId34"/>
    <p:sldId id="6266" r:id="rId35"/>
    <p:sldId id="6267" r:id="rId36"/>
    <p:sldId id="6282" r:id="rId37"/>
    <p:sldId id="6269" r:id="rId38"/>
    <p:sldId id="362" r:id="rId39"/>
    <p:sldId id="6271" r:id="rId40"/>
    <p:sldId id="6270" r:id="rId41"/>
    <p:sldId id="6273" r:id="rId42"/>
    <p:sldId id="6274" r:id="rId43"/>
    <p:sldId id="6275" r:id="rId44"/>
    <p:sldId id="3273" r:id="rId45"/>
    <p:sldId id="302" r:id="rId46"/>
    <p:sldId id="331" r:id="rId47"/>
  </p:sldIdLst>
  <p:sldSz cx="12192000" cy="6858000"/>
  <p:notesSz cx="6858000" cy="9144000"/>
  <p:embeddedFontLst>
    <p:embeddedFont>
      <p:font typeface="#9Slide01 Noi dung ngan" pitchFamily="2" charset="77"/>
      <p:regular r:id="rId49"/>
    </p:embeddedFont>
    <p:embeddedFont>
      <p:font typeface="#9Slide01 Tieu de ngan" pitchFamily="2" charset="77"/>
      <p:regular r:id="rId50"/>
      <p:bold r:id="rId51"/>
    </p:embeddedFont>
    <p:embeddedFont>
      <p:font typeface="#9Slide02 Noi dung rat dai" panose="02000000000000000000" pitchFamily="2" charset="0"/>
      <p:regular r:id="rId52"/>
    </p:embeddedFont>
    <p:embeddedFont>
      <p:font typeface="#9Slide03 IcielNovecento sans E" pitchFamily="2" charset="77"/>
      <p:bold r:id="rId53"/>
    </p:embeddedFont>
    <p:embeddedFont>
      <p:font typeface="#9Slide05 SVNStandly" pitchFamily="2" charset="0"/>
      <p:regular r:id="rId54"/>
    </p:embeddedFont>
    <p:embeddedFont>
      <p:font typeface="#9Slide05 SVNVanilla Daisy Pro" pitchFamily="2" charset="77"/>
      <p:regular r:id="rId55"/>
    </p:embeddedFont>
    <p:embeddedFont>
      <p:font typeface="#9Slide07 IcielBaliho Script" pitchFamily="2" charset="77"/>
      <p:regular r:id="rId56"/>
    </p:embeddedFont>
    <p:embeddedFont>
      <p:font typeface="#9Slide07 IcielCadena" panose="02000503000000020004" pitchFamily="2" charset="77"/>
      <p:bold r:id="rId57"/>
    </p:embeddedFont>
    <p:embeddedFont>
      <p:font typeface="#9Slide07 IcielLa Chic Pro Shad" panose="02000506090000020004" pitchFamily="2" charset="77"/>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Montserrat" pitchFamily="2" charset="77"/>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CC00"/>
    <a:srgbClr val="FFFF99"/>
    <a:srgbClr val="3C9DF6"/>
    <a:srgbClr val="FFCCFF"/>
    <a:srgbClr val="FF8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24" autoAdjust="0"/>
    <p:restoredTop sz="94718" autoAdjust="0"/>
  </p:normalViewPr>
  <p:slideViewPr>
    <p:cSldViewPr>
      <p:cViewPr varScale="1">
        <p:scale>
          <a:sx n="55" d="100"/>
          <a:sy n="55" d="100"/>
        </p:scale>
        <p:origin x="216" y="13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296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font" Target="fonts/font13.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9DC9B-61B8-4E45-8D46-B5A8BA7D445A}" type="datetimeFigureOut">
              <a:rPr lang="en-US" smtClean="0"/>
              <a:pPr/>
              <a:t>9/11/22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AB3C6-3B6D-4FAE-9350-8F1A4FECEB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BBA2A-FA99-43EC-97FD-90F85E0DCC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51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110C563-D105-4D6F-B1D1-67AE96E7DCE8}"/>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CE7354C-6081-4845-8795-62EE254F41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Chia </a:t>
            </a:r>
            <a:r>
              <a:rPr lang="en-US" altLang="en-US" dirty="0" err="1"/>
              <a:t>lớp</a:t>
            </a:r>
            <a:r>
              <a:rPr lang="en-US" altLang="en-US" dirty="0"/>
              <a:t> </a:t>
            </a:r>
            <a:r>
              <a:rPr lang="en-US" altLang="en-US" dirty="0" err="1"/>
              <a:t>thành</a:t>
            </a:r>
            <a:r>
              <a:rPr lang="en-US" altLang="en-US" dirty="0"/>
              <a:t> 6 </a:t>
            </a:r>
            <a:r>
              <a:rPr lang="en-US" altLang="en-US" dirty="0" err="1"/>
              <a:t>nhóm</a:t>
            </a:r>
            <a:r>
              <a:rPr lang="en-US" altLang="en-US" dirty="0"/>
              <a:t> </a:t>
            </a:r>
            <a:r>
              <a:rPr lang="en-US" altLang="en-US" dirty="0" err="1"/>
              <a:t>chuyên</a:t>
            </a:r>
            <a:r>
              <a:rPr lang="en-US" altLang="en-US" dirty="0"/>
              <a:t> </a:t>
            </a:r>
            <a:r>
              <a:rPr lang="en-US" altLang="en-US" dirty="0" err="1"/>
              <a:t>gia</a:t>
            </a:r>
            <a:r>
              <a:rPr lang="en-US" altLang="en-US" dirty="0"/>
              <a:t> (</a:t>
            </a:r>
            <a:r>
              <a:rPr lang="en-US" altLang="en-US" dirty="0" err="1"/>
              <a:t>cách</a:t>
            </a:r>
            <a:r>
              <a:rPr lang="en-US" altLang="en-US" dirty="0"/>
              <a:t> chia dung </a:t>
            </a:r>
            <a:r>
              <a:rPr lang="en-US" altLang="en-US" dirty="0" err="1"/>
              <a:t>giấy</a:t>
            </a:r>
            <a:r>
              <a:rPr lang="en-US" altLang="en-US" dirty="0"/>
              <a:t> </a:t>
            </a:r>
            <a:r>
              <a:rPr lang="en-US" altLang="en-US" dirty="0" err="1"/>
              <a:t>màu</a:t>
            </a:r>
            <a:r>
              <a:rPr lang="en-US" altLang="en-US" dirty="0"/>
              <a:t> </a:t>
            </a:r>
            <a:r>
              <a:rPr lang="en-US" altLang="en-US" dirty="0" err="1"/>
              <a:t>hoặc</a:t>
            </a:r>
            <a:r>
              <a:rPr lang="en-US" altLang="en-US" dirty="0"/>
              <a:t> </a:t>
            </a:r>
            <a:r>
              <a:rPr lang="en-US" altLang="en-US" dirty="0" err="1"/>
              <a:t>đếm</a:t>
            </a:r>
            <a:r>
              <a:rPr lang="en-US" altLang="en-US" dirty="0"/>
              <a:t> </a:t>
            </a:r>
            <a:r>
              <a:rPr lang="en-US" altLang="en-US" dirty="0" err="1"/>
              <a:t>số</a:t>
            </a:r>
            <a:r>
              <a:rPr lang="en-US" altLang="en-US" dirty="0"/>
              <a:t>)</a:t>
            </a:r>
          </a:p>
          <a:p>
            <a:r>
              <a:rPr lang="en-US" altLang="en-US" dirty="0"/>
              <a:t>- Chia l</a:t>
            </a:r>
            <a:r>
              <a:rPr lang="vi-VN" altLang="en-US" dirty="0"/>
              <a:t>ơ</a:t>
            </a:r>
            <a:r>
              <a:rPr lang="en-US" altLang="en-US" dirty="0"/>
              <a:t>p </a:t>
            </a:r>
            <a:r>
              <a:rPr lang="en-US" altLang="en-US" dirty="0" err="1"/>
              <a:t>thành</a:t>
            </a:r>
            <a:r>
              <a:rPr lang="en-US" altLang="en-US" dirty="0"/>
              <a:t> </a:t>
            </a:r>
            <a:r>
              <a:rPr lang="en-US" altLang="en-US" dirty="0" err="1"/>
              <a:t>hai</a:t>
            </a:r>
            <a:r>
              <a:rPr lang="en-US" altLang="en-US" dirty="0"/>
              <a:t> </a:t>
            </a:r>
            <a:r>
              <a:rPr lang="en-US" altLang="en-US" dirty="0" err="1"/>
              <a:t>cụm</a:t>
            </a:r>
            <a:r>
              <a:rPr lang="en-US" altLang="en-US" dirty="0"/>
              <a:t> </a:t>
            </a:r>
            <a:r>
              <a:rPr lang="en-US" altLang="en-US" dirty="0" err="1"/>
              <a:t>để</a:t>
            </a:r>
            <a:r>
              <a:rPr lang="en-US" altLang="en-US" dirty="0"/>
              <a:t> </a:t>
            </a:r>
            <a:r>
              <a:rPr lang="en-US" altLang="en-US" dirty="0" err="1"/>
              <a:t>số</a:t>
            </a:r>
            <a:r>
              <a:rPr lang="en-US" altLang="en-US" dirty="0"/>
              <a:t> l</a:t>
            </a:r>
            <a:r>
              <a:rPr lang="vi-VN" altLang="en-US" dirty="0"/>
              <a:t>ư</a:t>
            </a:r>
            <a:r>
              <a:rPr lang="en-US" altLang="en-US" dirty="0" err="1"/>
              <a:t>ợng</a:t>
            </a:r>
            <a:r>
              <a:rPr lang="en-US" altLang="en-US" dirty="0"/>
              <a:t> </a:t>
            </a:r>
            <a:r>
              <a:rPr lang="en-US" altLang="en-US" dirty="0" err="1"/>
              <a:t>hs</a:t>
            </a:r>
            <a:r>
              <a:rPr lang="en-US" altLang="en-US" dirty="0"/>
              <a:t> </a:t>
            </a:r>
            <a:r>
              <a:rPr lang="en-US" altLang="en-US" dirty="0" err="1"/>
              <a:t>không</a:t>
            </a:r>
            <a:r>
              <a:rPr lang="en-US" altLang="en-US" dirty="0"/>
              <a:t> </a:t>
            </a:r>
            <a:r>
              <a:rPr lang="en-US" altLang="en-US" dirty="0" err="1"/>
              <a:t>quá</a:t>
            </a:r>
            <a:r>
              <a:rPr lang="en-US" altLang="en-US" dirty="0"/>
              <a:t> </a:t>
            </a:r>
            <a:r>
              <a:rPr lang="en-US" altLang="en-US" dirty="0" err="1"/>
              <a:t>đông</a:t>
            </a:r>
            <a:r>
              <a:rPr lang="en-US" altLang="en-US" dirty="0"/>
              <a:t> </a:t>
            </a:r>
            <a:r>
              <a:rPr lang="en-US" altLang="en-US" dirty="0" err="1"/>
              <a:t>trong</a:t>
            </a:r>
            <a:r>
              <a:rPr lang="en-US" altLang="en-US" dirty="0"/>
              <a:t> </a:t>
            </a:r>
            <a:r>
              <a:rPr lang="en-US" altLang="en-US" dirty="0" err="1"/>
              <a:t>một</a:t>
            </a:r>
            <a:r>
              <a:rPr lang="en-US" altLang="en-US" dirty="0"/>
              <a:t> </a:t>
            </a:r>
            <a:r>
              <a:rPr lang="en-US" altLang="en-US" dirty="0" err="1"/>
              <a:t>nhóm</a:t>
            </a:r>
            <a:r>
              <a:rPr lang="en-US" altLang="en-US" dirty="0"/>
              <a:t>, </a:t>
            </a:r>
            <a:r>
              <a:rPr lang="en-US" altLang="en-US" dirty="0" err="1"/>
              <a:t>các</a:t>
            </a:r>
            <a:r>
              <a:rPr lang="en-US" altLang="en-US" dirty="0"/>
              <a:t> </a:t>
            </a:r>
            <a:r>
              <a:rPr lang="en-US" altLang="en-US" dirty="0" err="1"/>
              <a:t>nhóm</a:t>
            </a:r>
            <a:r>
              <a:rPr lang="en-US" altLang="en-US" dirty="0"/>
              <a:t> </a:t>
            </a:r>
            <a:r>
              <a:rPr lang="en-US" altLang="en-US" dirty="0" err="1"/>
              <a:t>hoàn</a:t>
            </a:r>
            <a:r>
              <a:rPr lang="en-US" altLang="en-US" dirty="0"/>
              <a:t> </a:t>
            </a:r>
            <a:r>
              <a:rPr lang="en-US" altLang="en-US" dirty="0" err="1"/>
              <a:t>thành</a:t>
            </a:r>
            <a:r>
              <a:rPr lang="en-US" altLang="en-US" dirty="0"/>
              <a:t> </a:t>
            </a:r>
            <a:r>
              <a:rPr lang="en-US" altLang="en-US" dirty="0" err="1"/>
              <a:t>nhiệm</a:t>
            </a:r>
            <a:r>
              <a:rPr lang="en-US" altLang="en-US" dirty="0"/>
              <a:t> </a:t>
            </a:r>
            <a:r>
              <a:rPr lang="en-US" altLang="en-US" dirty="0" err="1"/>
              <a:t>vụ</a:t>
            </a:r>
            <a:r>
              <a:rPr lang="en-US" altLang="en-US" dirty="0"/>
              <a:t> </a:t>
            </a:r>
            <a:r>
              <a:rPr lang="en-US" altLang="en-US" dirty="0" err="1"/>
              <a:t>ghi</a:t>
            </a:r>
            <a:r>
              <a:rPr lang="en-US" altLang="en-US" dirty="0"/>
              <a:t> </a:t>
            </a:r>
            <a:r>
              <a:rPr lang="en-US" altLang="en-US" dirty="0" err="1"/>
              <a:t>trong</a:t>
            </a:r>
            <a:r>
              <a:rPr lang="en-US" altLang="en-US" dirty="0"/>
              <a:t> </a:t>
            </a:r>
            <a:r>
              <a:rPr lang="en-US" altLang="en-US" dirty="0" err="1"/>
              <a:t>phiếu</a:t>
            </a:r>
            <a:r>
              <a:rPr lang="en-US" altLang="en-US" dirty="0"/>
              <a:t> </a:t>
            </a:r>
            <a:r>
              <a:rPr lang="en-US" altLang="en-US" dirty="0" err="1"/>
              <a:t>học</a:t>
            </a:r>
            <a:r>
              <a:rPr lang="en-US" altLang="en-US" dirty="0"/>
              <a:t> </a:t>
            </a:r>
            <a:r>
              <a:rPr lang="en-US" altLang="en-US" dirty="0" err="1"/>
              <a:t>tập</a:t>
            </a:r>
            <a:endParaRPr lang="en-US" altLang="en-US" dirty="0"/>
          </a:p>
        </p:txBody>
      </p:sp>
      <p:sp>
        <p:nvSpPr>
          <p:cNvPr id="40964" name="Slide Number Placeholder 3">
            <a:extLst>
              <a:ext uri="{FF2B5EF4-FFF2-40B4-BE49-F238E27FC236}">
                <a16:creationId xmlns:a16="http://schemas.microsoft.com/office/drawing/2014/main" id="{023983D7-52BE-4133-9FC5-2B37590862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D2F37-E1A7-4670-8F3E-03DC55EDF35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265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110C563-D105-4D6F-B1D1-67AE96E7DCE8}"/>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CE7354C-6081-4845-8795-62EE254F41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Chia </a:t>
            </a:r>
            <a:r>
              <a:rPr lang="en-US" altLang="en-US" dirty="0" err="1"/>
              <a:t>lớp</a:t>
            </a:r>
            <a:r>
              <a:rPr lang="en-US" altLang="en-US" dirty="0"/>
              <a:t> </a:t>
            </a:r>
            <a:r>
              <a:rPr lang="en-US" altLang="en-US" dirty="0" err="1"/>
              <a:t>thành</a:t>
            </a:r>
            <a:r>
              <a:rPr lang="en-US" altLang="en-US" dirty="0"/>
              <a:t> 6 </a:t>
            </a:r>
            <a:r>
              <a:rPr lang="en-US" altLang="en-US" dirty="0" err="1"/>
              <a:t>nhóm</a:t>
            </a:r>
            <a:r>
              <a:rPr lang="en-US" altLang="en-US" dirty="0"/>
              <a:t> </a:t>
            </a:r>
            <a:r>
              <a:rPr lang="en-US" altLang="en-US" dirty="0" err="1"/>
              <a:t>chuyên</a:t>
            </a:r>
            <a:r>
              <a:rPr lang="en-US" altLang="en-US" dirty="0"/>
              <a:t> </a:t>
            </a:r>
            <a:r>
              <a:rPr lang="en-US" altLang="en-US" dirty="0" err="1"/>
              <a:t>gia</a:t>
            </a:r>
            <a:r>
              <a:rPr lang="en-US" altLang="en-US" dirty="0"/>
              <a:t> (</a:t>
            </a:r>
            <a:r>
              <a:rPr lang="en-US" altLang="en-US" dirty="0" err="1"/>
              <a:t>cách</a:t>
            </a:r>
            <a:r>
              <a:rPr lang="en-US" altLang="en-US" dirty="0"/>
              <a:t> chia dung </a:t>
            </a:r>
            <a:r>
              <a:rPr lang="en-US" altLang="en-US" dirty="0" err="1"/>
              <a:t>giấy</a:t>
            </a:r>
            <a:r>
              <a:rPr lang="en-US" altLang="en-US" dirty="0"/>
              <a:t> </a:t>
            </a:r>
            <a:r>
              <a:rPr lang="en-US" altLang="en-US" dirty="0" err="1"/>
              <a:t>màu</a:t>
            </a:r>
            <a:r>
              <a:rPr lang="en-US" altLang="en-US" dirty="0"/>
              <a:t> </a:t>
            </a:r>
            <a:r>
              <a:rPr lang="en-US" altLang="en-US" dirty="0" err="1"/>
              <a:t>hoặc</a:t>
            </a:r>
            <a:r>
              <a:rPr lang="en-US" altLang="en-US" dirty="0"/>
              <a:t> </a:t>
            </a:r>
            <a:r>
              <a:rPr lang="en-US" altLang="en-US" dirty="0" err="1"/>
              <a:t>đếm</a:t>
            </a:r>
            <a:r>
              <a:rPr lang="en-US" altLang="en-US" dirty="0"/>
              <a:t> </a:t>
            </a:r>
            <a:r>
              <a:rPr lang="en-US" altLang="en-US" dirty="0" err="1"/>
              <a:t>số</a:t>
            </a:r>
            <a:r>
              <a:rPr lang="en-US" altLang="en-US" dirty="0"/>
              <a:t>)</a:t>
            </a:r>
          </a:p>
          <a:p>
            <a:r>
              <a:rPr lang="en-US" altLang="en-US" dirty="0"/>
              <a:t>- Chia l</a:t>
            </a:r>
            <a:r>
              <a:rPr lang="vi-VN" altLang="en-US" dirty="0"/>
              <a:t>ơ</a:t>
            </a:r>
            <a:r>
              <a:rPr lang="en-US" altLang="en-US" dirty="0"/>
              <a:t>p </a:t>
            </a:r>
            <a:r>
              <a:rPr lang="en-US" altLang="en-US" dirty="0" err="1"/>
              <a:t>thành</a:t>
            </a:r>
            <a:r>
              <a:rPr lang="en-US" altLang="en-US" dirty="0"/>
              <a:t> </a:t>
            </a:r>
            <a:r>
              <a:rPr lang="en-US" altLang="en-US" dirty="0" err="1"/>
              <a:t>hai</a:t>
            </a:r>
            <a:r>
              <a:rPr lang="en-US" altLang="en-US" dirty="0"/>
              <a:t> </a:t>
            </a:r>
            <a:r>
              <a:rPr lang="en-US" altLang="en-US" dirty="0" err="1"/>
              <a:t>cụm</a:t>
            </a:r>
            <a:r>
              <a:rPr lang="en-US" altLang="en-US" dirty="0"/>
              <a:t> </a:t>
            </a:r>
            <a:r>
              <a:rPr lang="en-US" altLang="en-US" dirty="0" err="1"/>
              <a:t>để</a:t>
            </a:r>
            <a:r>
              <a:rPr lang="en-US" altLang="en-US" dirty="0"/>
              <a:t> </a:t>
            </a:r>
            <a:r>
              <a:rPr lang="en-US" altLang="en-US" dirty="0" err="1"/>
              <a:t>số</a:t>
            </a:r>
            <a:r>
              <a:rPr lang="en-US" altLang="en-US" dirty="0"/>
              <a:t> l</a:t>
            </a:r>
            <a:r>
              <a:rPr lang="vi-VN" altLang="en-US" dirty="0"/>
              <a:t>ư</a:t>
            </a:r>
            <a:r>
              <a:rPr lang="en-US" altLang="en-US" dirty="0" err="1"/>
              <a:t>ợng</a:t>
            </a:r>
            <a:r>
              <a:rPr lang="en-US" altLang="en-US" dirty="0"/>
              <a:t> </a:t>
            </a:r>
            <a:r>
              <a:rPr lang="en-US" altLang="en-US" dirty="0" err="1"/>
              <a:t>hs</a:t>
            </a:r>
            <a:r>
              <a:rPr lang="en-US" altLang="en-US" dirty="0"/>
              <a:t> </a:t>
            </a:r>
            <a:r>
              <a:rPr lang="en-US" altLang="en-US" dirty="0" err="1"/>
              <a:t>không</a:t>
            </a:r>
            <a:r>
              <a:rPr lang="en-US" altLang="en-US" dirty="0"/>
              <a:t> </a:t>
            </a:r>
            <a:r>
              <a:rPr lang="en-US" altLang="en-US" dirty="0" err="1"/>
              <a:t>quá</a:t>
            </a:r>
            <a:r>
              <a:rPr lang="en-US" altLang="en-US" dirty="0"/>
              <a:t> </a:t>
            </a:r>
            <a:r>
              <a:rPr lang="en-US" altLang="en-US" dirty="0" err="1"/>
              <a:t>đông</a:t>
            </a:r>
            <a:r>
              <a:rPr lang="en-US" altLang="en-US" dirty="0"/>
              <a:t> </a:t>
            </a:r>
            <a:r>
              <a:rPr lang="en-US" altLang="en-US" dirty="0" err="1"/>
              <a:t>trong</a:t>
            </a:r>
            <a:r>
              <a:rPr lang="en-US" altLang="en-US" dirty="0"/>
              <a:t> </a:t>
            </a:r>
            <a:r>
              <a:rPr lang="en-US" altLang="en-US" dirty="0" err="1"/>
              <a:t>một</a:t>
            </a:r>
            <a:r>
              <a:rPr lang="en-US" altLang="en-US" dirty="0"/>
              <a:t> </a:t>
            </a:r>
            <a:r>
              <a:rPr lang="en-US" altLang="en-US" dirty="0" err="1"/>
              <a:t>nhóm</a:t>
            </a:r>
            <a:r>
              <a:rPr lang="en-US" altLang="en-US" dirty="0"/>
              <a:t>, </a:t>
            </a:r>
            <a:r>
              <a:rPr lang="en-US" altLang="en-US" dirty="0" err="1"/>
              <a:t>các</a:t>
            </a:r>
            <a:r>
              <a:rPr lang="en-US" altLang="en-US" dirty="0"/>
              <a:t> </a:t>
            </a:r>
            <a:r>
              <a:rPr lang="en-US" altLang="en-US" dirty="0" err="1"/>
              <a:t>nhóm</a:t>
            </a:r>
            <a:r>
              <a:rPr lang="en-US" altLang="en-US" dirty="0"/>
              <a:t> </a:t>
            </a:r>
            <a:r>
              <a:rPr lang="en-US" altLang="en-US" dirty="0" err="1"/>
              <a:t>hoàn</a:t>
            </a:r>
            <a:r>
              <a:rPr lang="en-US" altLang="en-US" dirty="0"/>
              <a:t> </a:t>
            </a:r>
            <a:r>
              <a:rPr lang="en-US" altLang="en-US" dirty="0" err="1"/>
              <a:t>thành</a:t>
            </a:r>
            <a:r>
              <a:rPr lang="en-US" altLang="en-US" dirty="0"/>
              <a:t> </a:t>
            </a:r>
            <a:r>
              <a:rPr lang="en-US" altLang="en-US" dirty="0" err="1"/>
              <a:t>nhiệm</a:t>
            </a:r>
            <a:r>
              <a:rPr lang="en-US" altLang="en-US" dirty="0"/>
              <a:t> </a:t>
            </a:r>
            <a:r>
              <a:rPr lang="en-US" altLang="en-US" dirty="0" err="1"/>
              <a:t>vụ</a:t>
            </a:r>
            <a:r>
              <a:rPr lang="en-US" altLang="en-US" dirty="0"/>
              <a:t> </a:t>
            </a:r>
            <a:r>
              <a:rPr lang="en-US" altLang="en-US" dirty="0" err="1"/>
              <a:t>ghi</a:t>
            </a:r>
            <a:r>
              <a:rPr lang="en-US" altLang="en-US" dirty="0"/>
              <a:t> </a:t>
            </a:r>
            <a:r>
              <a:rPr lang="en-US" altLang="en-US" dirty="0" err="1"/>
              <a:t>trong</a:t>
            </a:r>
            <a:r>
              <a:rPr lang="en-US" altLang="en-US" dirty="0"/>
              <a:t> </a:t>
            </a:r>
            <a:r>
              <a:rPr lang="en-US" altLang="en-US" dirty="0" err="1"/>
              <a:t>phiếu</a:t>
            </a:r>
            <a:r>
              <a:rPr lang="en-US" altLang="en-US" dirty="0"/>
              <a:t> </a:t>
            </a:r>
            <a:r>
              <a:rPr lang="en-US" altLang="en-US" dirty="0" err="1"/>
              <a:t>học</a:t>
            </a:r>
            <a:r>
              <a:rPr lang="en-US" altLang="en-US" dirty="0"/>
              <a:t> </a:t>
            </a:r>
            <a:r>
              <a:rPr lang="en-US" altLang="en-US" dirty="0" err="1"/>
              <a:t>tập</a:t>
            </a:r>
            <a:endParaRPr lang="en-US" altLang="en-US" dirty="0"/>
          </a:p>
        </p:txBody>
      </p:sp>
      <p:sp>
        <p:nvSpPr>
          <p:cNvPr id="40964" name="Slide Number Placeholder 3">
            <a:extLst>
              <a:ext uri="{FF2B5EF4-FFF2-40B4-BE49-F238E27FC236}">
                <a16:creationId xmlns:a16="http://schemas.microsoft.com/office/drawing/2014/main" id="{023983D7-52BE-4133-9FC5-2B37590862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D2F37-E1A7-4670-8F3E-03DC55EDF35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519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110C563-D105-4D6F-B1D1-67AE96E7DCE8}"/>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CE7354C-6081-4845-8795-62EE254F41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Chia </a:t>
            </a:r>
            <a:r>
              <a:rPr lang="en-US" altLang="en-US" dirty="0" err="1"/>
              <a:t>lớp</a:t>
            </a:r>
            <a:r>
              <a:rPr lang="en-US" altLang="en-US" dirty="0"/>
              <a:t> </a:t>
            </a:r>
            <a:r>
              <a:rPr lang="en-US" altLang="en-US" dirty="0" err="1"/>
              <a:t>thành</a:t>
            </a:r>
            <a:r>
              <a:rPr lang="en-US" altLang="en-US" dirty="0"/>
              <a:t> 6 </a:t>
            </a:r>
            <a:r>
              <a:rPr lang="en-US" altLang="en-US" dirty="0" err="1"/>
              <a:t>nhóm</a:t>
            </a:r>
            <a:r>
              <a:rPr lang="en-US" altLang="en-US" dirty="0"/>
              <a:t> </a:t>
            </a:r>
            <a:r>
              <a:rPr lang="en-US" altLang="en-US" dirty="0" err="1"/>
              <a:t>chuyên</a:t>
            </a:r>
            <a:r>
              <a:rPr lang="en-US" altLang="en-US" dirty="0"/>
              <a:t> </a:t>
            </a:r>
            <a:r>
              <a:rPr lang="en-US" altLang="en-US" dirty="0" err="1"/>
              <a:t>gia</a:t>
            </a:r>
            <a:r>
              <a:rPr lang="en-US" altLang="en-US" dirty="0"/>
              <a:t> (</a:t>
            </a:r>
            <a:r>
              <a:rPr lang="en-US" altLang="en-US" dirty="0" err="1"/>
              <a:t>cách</a:t>
            </a:r>
            <a:r>
              <a:rPr lang="en-US" altLang="en-US" dirty="0"/>
              <a:t> chia dung </a:t>
            </a:r>
            <a:r>
              <a:rPr lang="en-US" altLang="en-US" dirty="0" err="1"/>
              <a:t>giấy</a:t>
            </a:r>
            <a:r>
              <a:rPr lang="en-US" altLang="en-US" dirty="0"/>
              <a:t> </a:t>
            </a:r>
            <a:r>
              <a:rPr lang="en-US" altLang="en-US" dirty="0" err="1"/>
              <a:t>màu</a:t>
            </a:r>
            <a:r>
              <a:rPr lang="en-US" altLang="en-US" dirty="0"/>
              <a:t> </a:t>
            </a:r>
            <a:r>
              <a:rPr lang="en-US" altLang="en-US" dirty="0" err="1"/>
              <a:t>hoặc</a:t>
            </a:r>
            <a:r>
              <a:rPr lang="en-US" altLang="en-US" dirty="0"/>
              <a:t> </a:t>
            </a:r>
            <a:r>
              <a:rPr lang="en-US" altLang="en-US" dirty="0" err="1"/>
              <a:t>đếm</a:t>
            </a:r>
            <a:r>
              <a:rPr lang="en-US" altLang="en-US" dirty="0"/>
              <a:t> </a:t>
            </a:r>
            <a:r>
              <a:rPr lang="en-US" altLang="en-US" dirty="0" err="1"/>
              <a:t>số</a:t>
            </a:r>
            <a:r>
              <a:rPr lang="en-US" altLang="en-US" dirty="0"/>
              <a:t>)</a:t>
            </a:r>
          </a:p>
          <a:p>
            <a:r>
              <a:rPr lang="en-US" altLang="en-US" dirty="0"/>
              <a:t>- Chia l</a:t>
            </a:r>
            <a:r>
              <a:rPr lang="vi-VN" altLang="en-US" dirty="0"/>
              <a:t>ơ</a:t>
            </a:r>
            <a:r>
              <a:rPr lang="en-US" altLang="en-US" dirty="0"/>
              <a:t>p </a:t>
            </a:r>
            <a:r>
              <a:rPr lang="en-US" altLang="en-US" dirty="0" err="1"/>
              <a:t>thành</a:t>
            </a:r>
            <a:r>
              <a:rPr lang="en-US" altLang="en-US" dirty="0"/>
              <a:t> </a:t>
            </a:r>
            <a:r>
              <a:rPr lang="en-US" altLang="en-US" dirty="0" err="1"/>
              <a:t>hai</a:t>
            </a:r>
            <a:r>
              <a:rPr lang="en-US" altLang="en-US" dirty="0"/>
              <a:t> </a:t>
            </a:r>
            <a:r>
              <a:rPr lang="en-US" altLang="en-US" dirty="0" err="1"/>
              <a:t>cụm</a:t>
            </a:r>
            <a:r>
              <a:rPr lang="en-US" altLang="en-US" dirty="0"/>
              <a:t> </a:t>
            </a:r>
            <a:r>
              <a:rPr lang="en-US" altLang="en-US" dirty="0" err="1"/>
              <a:t>để</a:t>
            </a:r>
            <a:r>
              <a:rPr lang="en-US" altLang="en-US" dirty="0"/>
              <a:t> </a:t>
            </a:r>
            <a:r>
              <a:rPr lang="en-US" altLang="en-US" dirty="0" err="1"/>
              <a:t>số</a:t>
            </a:r>
            <a:r>
              <a:rPr lang="en-US" altLang="en-US" dirty="0"/>
              <a:t> l</a:t>
            </a:r>
            <a:r>
              <a:rPr lang="vi-VN" altLang="en-US" dirty="0"/>
              <a:t>ư</a:t>
            </a:r>
            <a:r>
              <a:rPr lang="en-US" altLang="en-US" dirty="0" err="1"/>
              <a:t>ợng</a:t>
            </a:r>
            <a:r>
              <a:rPr lang="en-US" altLang="en-US" dirty="0"/>
              <a:t> </a:t>
            </a:r>
            <a:r>
              <a:rPr lang="en-US" altLang="en-US" dirty="0" err="1"/>
              <a:t>hs</a:t>
            </a:r>
            <a:r>
              <a:rPr lang="en-US" altLang="en-US" dirty="0"/>
              <a:t> </a:t>
            </a:r>
            <a:r>
              <a:rPr lang="en-US" altLang="en-US" dirty="0" err="1"/>
              <a:t>không</a:t>
            </a:r>
            <a:r>
              <a:rPr lang="en-US" altLang="en-US" dirty="0"/>
              <a:t> </a:t>
            </a:r>
            <a:r>
              <a:rPr lang="en-US" altLang="en-US" dirty="0" err="1"/>
              <a:t>quá</a:t>
            </a:r>
            <a:r>
              <a:rPr lang="en-US" altLang="en-US" dirty="0"/>
              <a:t> </a:t>
            </a:r>
            <a:r>
              <a:rPr lang="en-US" altLang="en-US" dirty="0" err="1"/>
              <a:t>đông</a:t>
            </a:r>
            <a:r>
              <a:rPr lang="en-US" altLang="en-US" dirty="0"/>
              <a:t> </a:t>
            </a:r>
            <a:r>
              <a:rPr lang="en-US" altLang="en-US" dirty="0" err="1"/>
              <a:t>trong</a:t>
            </a:r>
            <a:r>
              <a:rPr lang="en-US" altLang="en-US" dirty="0"/>
              <a:t> </a:t>
            </a:r>
            <a:r>
              <a:rPr lang="en-US" altLang="en-US" dirty="0" err="1"/>
              <a:t>một</a:t>
            </a:r>
            <a:r>
              <a:rPr lang="en-US" altLang="en-US" dirty="0"/>
              <a:t> </a:t>
            </a:r>
            <a:r>
              <a:rPr lang="en-US" altLang="en-US" dirty="0" err="1"/>
              <a:t>nhóm</a:t>
            </a:r>
            <a:r>
              <a:rPr lang="en-US" altLang="en-US" dirty="0"/>
              <a:t>, </a:t>
            </a:r>
            <a:r>
              <a:rPr lang="en-US" altLang="en-US" dirty="0" err="1"/>
              <a:t>các</a:t>
            </a:r>
            <a:r>
              <a:rPr lang="en-US" altLang="en-US" dirty="0"/>
              <a:t> </a:t>
            </a:r>
            <a:r>
              <a:rPr lang="en-US" altLang="en-US" dirty="0" err="1"/>
              <a:t>nhóm</a:t>
            </a:r>
            <a:r>
              <a:rPr lang="en-US" altLang="en-US" dirty="0"/>
              <a:t> </a:t>
            </a:r>
            <a:r>
              <a:rPr lang="en-US" altLang="en-US" dirty="0" err="1"/>
              <a:t>hoàn</a:t>
            </a:r>
            <a:r>
              <a:rPr lang="en-US" altLang="en-US" dirty="0"/>
              <a:t> </a:t>
            </a:r>
            <a:r>
              <a:rPr lang="en-US" altLang="en-US" dirty="0" err="1"/>
              <a:t>thành</a:t>
            </a:r>
            <a:r>
              <a:rPr lang="en-US" altLang="en-US" dirty="0"/>
              <a:t> </a:t>
            </a:r>
            <a:r>
              <a:rPr lang="en-US" altLang="en-US" dirty="0" err="1"/>
              <a:t>nhiệm</a:t>
            </a:r>
            <a:r>
              <a:rPr lang="en-US" altLang="en-US" dirty="0"/>
              <a:t> </a:t>
            </a:r>
            <a:r>
              <a:rPr lang="en-US" altLang="en-US" dirty="0" err="1"/>
              <a:t>vụ</a:t>
            </a:r>
            <a:r>
              <a:rPr lang="en-US" altLang="en-US" dirty="0"/>
              <a:t> </a:t>
            </a:r>
            <a:r>
              <a:rPr lang="en-US" altLang="en-US" dirty="0" err="1"/>
              <a:t>ghi</a:t>
            </a:r>
            <a:r>
              <a:rPr lang="en-US" altLang="en-US" dirty="0"/>
              <a:t> </a:t>
            </a:r>
            <a:r>
              <a:rPr lang="en-US" altLang="en-US" dirty="0" err="1"/>
              <a:t>trong</a:t>
            </a:r>
            <a:r>
              <a:rPr lang="en-US" altLang="en-US" dirty="0"/>
              <a:t> </a:t>
            </a:r>
            <a:r>
              <a:rPr lang="en-US" altLang="en-US" dirty="0" err="1"/>
              <a:t>phiếu</a:t>
            </a:r>
            <a:r>
              <a:rPr lang="en-US" altLang="en-US" dirty="0"/>
              <a:t> </a:t>
            </a:r>
            <a:r>
              <a:rPr lang="en-US" altLang="en-US" dirty="0" err="1"/>
              <a:t>học</a:t>
            </a:r>
            <a:r>
              <a:rPr lang="en-US" altLang="en-US" dirty="0"/>
              <a:t> </a:t>
            </a:r>
            <a:r>
              <a:rPr lang="en-US" altLang="en-US" dirty="0" err="1"/>
              <a:t>tập</a:t>
            </a:r>
            <a:endParaRPr lang="en-US" altLang="en-US" dirty="0"/>
          </a:p>
        </p:txBody>
      </p:sp>
      <p:sp>
        <p:nvSpPr>
          <p:cNvPr id="40964" name="Slide Number Placeholder 3">
            <a:extLst>
              <a:ext uri="{FF2B5EF4-FFF2-40B4-BE49-F238E27FC236}">
                <a16:creationId xmlns:a16="http://schemas.microsoft.com/office/drawing/2014/main" id="{023983D7-52BE-4133-9FC5-2B37590862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D2F37-E1A7-4670-8F3E-03DC55EDF35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798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110C563-D105-4D6F-B1D1-67AE96E7DCE8}"/>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CE7354C-6081-4845-8795-62EE254F41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Chia </a:t>
            </a:r>
            <a:r>
              <a:rPr lang="en-US" altLang="en-US" dirty="0" err="1"/>
              <a:t>lớp</a:t>
            </a:r>
            <a:r>
              <a:rPr lang="en-US" altLang="en-US" dirty="0"/>
              <a:t> </a:t>
            </a:r>
            <a:r>
              <a:rPr lang="en-US" altLang="en-US" dirty="0" err="1"/>
              <a:t>thành</a:t>
            </a:r>
            <a:r>
              <a:rPr lang="en-US" altLang="en-US" dirty="0"/>
              <a:t> 6 </a:t>
            </a:r>
            <a:r>
              <a:rPr lang="en-US" altLang="en-US" dirty="0" err="1"/>
              <a:t>nhóm</a:t>
            </a:r>
            <a:r>
              <a:rPr lang="en-US" altLang="en-US" dirty="0"/>
              <a:t> </a:t>
            </a:r>
            <a:r>
              <a:rPr lang="en-US" altLang="en-US" dirty="0" err="1"/>
              <a:t>chuyên</a:t>
            </a:r>
            <a:r>
              <a:rPr lang="en-US" altLang="en-US" dirty="0"/>
              <a:t> </a:t>
            </a:r>
            <a:r>
              <a:rPr lang="en-US" altLang="en-US" dirty="0" err="1"/>
              <a:t>gia</a:t>
            </a:r>
            <a:r>
              <a:rPr lang="en-US" altLang="en-US" dirty="0"/>
              <a:t> (</a:t>
            </a:r>
            <a:r>
              <a:rPr lang="en-US" altLang="en-US" dirty="0" err="1"/>
              <a:t>cách</a:t>
            </a:r>
            <a:r>
              <a:rPr lang="en-US" altLang="en-US" dirty="0"/>
              <a:t> chia dung </a:t>
            </a:r>
            <a:r>
              <a:rPr lang="en-US" altLang="en-US" dirty="0" err="1"/>
              <a:t>giấy</a:t>
            </a:r>
            <a:r>
              <a:rPr lang="en-US" altLang="en-US" dirty="0"/>
              <a:t> </a:t>
            </a:r>
            <a:r>
              <a:rPr lang="en-US" altLang="en-US" dirty="0" err="1"/>
              <a:t>màu</a:t>
            </a:r>
            <a:r>
              <a:rPr lang="en-US" altLang="en-US" dirty="0"/>
              <a:t> </a:t>
            </a:r>
            <a:r>
              <a:rPr lang="en-US" altLang="en-US" dirty="0" err="1"/>
              <a:t>hoặc</a:t>
            </a:r>
            <a:r>
              <a:rPr lang="en-US" altLang="en-US" dirty="0"/>
              <a:t> </a:t>
            </a:r>
            <a:r>
              <a:rPr lang="en-US" altLang="en-US" dirty="0" err="1"/>
              <a:t>đếm</a:t>
            </a:r>
            <a:r>
              <a:rPr lang="en-US" altLang="en-US" dirty="0"/>
              <a:t> </a:t>
            </a:r>
            <a:r>
              <a:rPr lang="en-US" altLang="en-US" dirty="0" err="1"/>
              <a:t>số</a:t>
            </a:r>
            <a:r>
              <a:rPr lang="en-US" altLang="en-US" dirty="0"/>
              <a:t>)</a:t>
            </a:r>
          </a:p>
          <a:p>
            <a:r>
              <a:rPr lang="en-US" altLang="en-US" dirty="0"/>
              <a:t>- Chia l</a:t>
            </a:r>
            <a:r>
              <a:rPr lang="vi-VN" altLang="en-US" dirty="0"/>
              <a:t>ơ</a:t>
            </a:r>
            <a:r>
              <a:rPr lang="en-US" altLang="en-US" dirty="0"/>
              <a:t>p </a:t>
            </a:r>
            <a:r>
              <a:rPr lang="en-US" altLang="en-US" dirty="0" err="1"/>
              <a:t>thành</a:t>
            </a:r>
            <a:r>
              <a:rPr lang="en-US" altLang="en-US" dirty="0"/>
              <a:t> </a:t>
            </a:r>
            <a:r>
              <a:rPr lang="en-US" altLang="en-US" dirty="0" err="1"/>
              <a:t>hai</a:t>
            </a:r>
            <a:r>
              <a:rPr lang="en-US" altLang="en-US" dirty="0"/>
              <a:t> </a:t>
            </a:r>
            <a:r>
              <a:rPr lang="en-US" altLang="en-US" dirty="0" err="1"/>
              <a:t>cụm</a:t>
            </a:r>
            <a:r>
              <a:rPr lang="en-US" altLang="en-US" dirty="0"/>
              <a:t> </a:t>
            </a:r>
            <a:r>
              <a:rPr lang="en-US" altLang="en-US" dirty="0" err="1"/>
              <a:t>để</a:t>
            </a:r>
            <a:r>
              <a:rPr lang="en-US" altLang="en-US" dirty="0"/>
              <a:t> </a:t>
            </a:r>
            <a:r>
              <a:rPr lang="en-US" altLang="en-US" dirty="0" err="1"/>
              <a:t>số</a:t>
            </a:r>
            <a:r>
              <a:rPr lang="en-US" altLang="en-US" dirty="0"/>
              <a:t> l</a:t>
            </a:r>
            <a:r>
              <a:rPr lang="vi-VN" altLang="en-US" dirty="0"/>
              <a:t>ư</a:t>
            </a:r>
            <a:r>
              <a:rPr lang="en-US" altLang="en-US" dirty="0" err="1"/>
              <a:t>ợng</a:t>
            </a:r>
            <a:r>
              <a:rPr lang="en-US" altLang="en-US" dirty="0"/>
              <a:t> </a:t>
            </a:r>
            <a:r>
              <a:rPr lang="en-US" altLang="en-US" dirty="0" err="1"/>
              <a:t>hs</a:t>
            </a:r>
            <a:r>
              <a:rPr lang="en-US" altLang="en-US" dirty="0"/>
              <a:t> </a:t>
            </a:r>
            <a:r>
              <a:rPr lang="en-US" altLang="en-US" dirty="0" err="1"/>
              <a:t>không</a:t>
            </a:r>
            <a:r>
              <a:rPr lang="en-US" altLang="en-US" dirty="0"/>
              <a:t> </a:t>
            </a:r>
            <a:r>
              <a:rPr lang="en-US" altLang="en-US" dirty="0" err="1"/>
              <a:t>quá</a:t>
            </a:r>
            <a:r>
              <a:rPr lang="en-US" altLang="en-US" dirty="0"/>
              <a:t> </a:t>
            </a:r>
            <a:r>
              <a:rPr lang="en-US" altLang="en-US" dirty="0" err="1"/>
              <a:t>đông</a:t>
            </a:r>
            <a:r>
              <a:rPr lang="en-US" altLang="en-US" dirty="0"/>
              <a:t> </a:t>
            </a:r>
            <a:r>
              <a:rPr lang="en-US" altLang="en-US" dirty="0" err="1"/>
              <a:t>trong</a:t>
            </a:r>
            <a:r>
              <a:rPr lang="en-US" altLang="en-US" dirty="0"/>
              <a:t> </a:t>
            </a:r>
            <a:r>
              <a:rPr lang="en-US" altLang="en-US" dirty="0" err="1"/>
              <a:t>một</a:t>
            </a:r>
            <a:r>
              <a:rPr lang="en-US" altLang="en-US" dirty="0"/>
              <a:t> </a:t>
            </a:r>
            <a:r>
              <a:rPr lang="en-US" altLang="en-US" dirty="0" err="1"/>
              <a:t>nhóm</a:t>
            </a:r>
            <a:r>
              <a:rPr lang="en-US" altLang="en-US" dirty="0"/>
              <a:t>, </a:t>
            </a:r>
            <a:r>
              <a:rPr lang="en-US" altLang="en-US" dirty="0" err="1"/>
              <a:t>các</a:t>
            </a:r>
            <a:r>
              <a:rPr lang="en-US" altLang="en-US" dirty="0"/>
              <a:t> </a:t>
            </a:r>
            <a:r>
              <a:rPr lang="en-US" altLang="en-US" dirty="0" err="1"/>
              <a:t>nhóm</a:t>
            </a:r>
            <a:r>
              <a:rPr lang="en-US" altLang="en-US" dirty="0"/>
              <a:t> </a:t>
            </a:r>
            <a:r>
              <a:rPr lang="en-US" altLang="en-US" dirty="0" err="1"/>
              <a:t>hoàn</a:t>
            </a:r>
            <a:r>
              <a:rPr lang="en-US" altLang="en-US" dirty="0"/>
              <a:t> </a:t>
            </a:r>
            <a:r>
              <a:rPr lang="en-US" altLang="en-US" dirty="0" err="1"/>
              <a:t>thành</a:t>
            </a:r>
            <a:r>
              <a:rPr lang="en-US" altLang="en-US" dirty="0"/>
              <a:t> </a:t>
            </a:r>
            <a:r>
              <a:rPr lang="en-US" altLang="en-US" dirty="0" err="1"/>
              <a:t>nhiệm</a:t>
            </a:r>
            <a:r>
              <a:rPr lang="en-US" altLang="en-US" dirty="0"/>
              <a:t> </a:t>
            </a:r>
            <a:r>
              <a:rPr lang="en-US" altLang="en-US" dirty="0" err="1"/>
              <a:t>vụ</a:t>
            </a:r>
            <a:r>
              <a:rPr lang="en-US" altLang="en-US" dirty="0"/>
              <a:t> </a:t>
            </a:r>
            <a:r>
              <a:rPr lang="en-US" altLang="en-US" dirty="0" err="1"/>
              <a:t>ghi</a:t>
            </a:r>
            <a:r>
              <a:rPr lang="en-US" altLang="en-US" dirty="0"/>
              <a:t> </a:t>
            </a:r>
            <a:r>
              <a:rPr lang="en-US" altLang="en-US" dirty="0" err="1"/>
              <a:t>trong</a:t>
            </a:r>
            <a:r>
              <a:rPr lang="en-US" altLang="en-US" dirty="0"/>
              <a:t> </a:t>
            </a:r>
            <a:r>
              <a:rPr lang="en-US" altLang="en-US" dirty="0" err="1"/>
              <a:t>phiếu</a:t>
            </a:r>
            <a:r>
              <a:rPr lang="en-US" altLang="en-US" dirty="0"/>
              <a:t> </a:t>
            </a:r>
            <a:r>
              <a:rPr lang="en-US" altLang="en-US" dirty="0" err="1"/>
              <a:t>học</a:t>
            </a:r>
            <a:r>
              <a:rPr lang="en-US" altLang="en-US" dirty="0"/>
              <a:t> </a:t>
            </a:r>
            <a:r>
              <a:rPr lang="en-US" altLang="en-US" dirty="0" err="1"/>
              <a:t>tập</a:t>
            </a:r>
            <a:endParaRPr lang="en-US" altLang="en-US" dirty="0"/>
          </a:p>
        </p:txBody>
      </p:sp>
      <p:sp>
        <p:nvSpPr>
          <p:cNvPr id="40964" name="Slide Number Placeholder 3">
            <a:extLst>
              <a:ext uri="{FF2B5EF4-FFF2-40B4-BE49-F238E27FC236}">
                <a16:creationId xmlns:a16="http://schemas.microsoft.com/office/drawing/2014/main" id="{023983D7-52BE-4133-9FC5-2B37590862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D2F37-E1A7-4670-8F3E-03DC55EDF35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840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Gv</a:t>
            </a:r>
            <a:r>
              <a:rPr lang="en-US" dirty="0"/>
              <a:t> PHÂN TÍCH MỐI QUAN HỆ CÁC THÀNH PHẦN VÀ NHẤN MẠNH LẠI NHỮNG ĐẶC ĐIỂM CHUNG CỦA TỪNG THÀNH PHẦN</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B341A-2B15-4202-912E-EEF6A321A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67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83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287188-E488-4145-B551-32EBB49B10E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CE0447F-D057-4DAE-92AA-CDC3644E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EF4406F-75D4-4217-A1A2-F2D48B3E3433}"/>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5" name="Chỗ dành sẵn cho Chân trang 4">
            <a:extLst>
              <a:ext uri="{FF2B5EF4-FFF2-40B4-BE49-F238E27FC236}">
                <a16:creationId xmlns:a16="http://schemas.microsoft.com/office/drawing/2014/main" id="{2F7CB7CE-374E-45AD-B829-00BD1D5347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DB693A7-0469-453F-9C7D-1100D69320B0}"/>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029865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B52D21-CE88-462F-901F-CCDC2759CFB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F824275-B8D1-41E1-95FD-5F3902AD70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5B530FB-652F-4AA5-A59E-9F938AC49BFF}"/>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5" name="Chỗ dành sẵn cho Chân trang 4">
            <a:extLst>
              <a:ext uri="{FF2B5EF4-FFF2-40B4-BE49-F238E27FC236}">
                <a16:creationId xmlns:a16="http://schemas.microsoft.com/office/drawing/2014/main" id="{9E0150A1-0B8E-4EE0-BE82-9C7B6F8C21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14B3083-CBDB-470D-816E-0332933D075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787477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673157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C0A2-3001-4A4F-901F-FEC8EEC8E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0B2495-AAB1-41B4-BB42-B64C75D1E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BF096-7EF8-49BA-8955-483930B3FF00}"/>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5" name="Footer Placeholder 4">
            <a:extLst>
              <a:ext uri="{FF2B5EF4-FFF2-40B4-BE49-F238E27FC236}">
                <a16:creationId xmlns:a16="http://schemas.microsoft.com/office/drawing/2014/main" id="{10EDF74B-FB24-451D-B5E1-18611A8D8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F3217-C7A7-4334-A1B0-03733620443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784923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0C1E-78BB-47DB-B239-519C127A4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03611-5C70-4117-AACE-46BE6878A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D929E-86C8-48D8-B0BE-2AD6F521B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B62D8F-7EBA-49A0-B029-0EE1C82A29F8}"/>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6" name="Footer Placeholder 5">
            <a:extLst>
              <a:ext uri="{FF2B5EF4-FFF2-40B4-BE49-F238E27FC236}">
                <a16:creationId xmlns:a16="http://schemas.microsoft.com/office/drawing/2014/main" id="{6CFC4328-CE5E-456E-84C2-1D82784A5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63D39-500A-4759-8C3B-87EAFA54F5E7}"/>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68207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2A6-74A5-4146-B82A-B7F6636EB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03C87-8DF5-4FAB-BFF7-C79CDFEF3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C54BB-6999-4668-9D76-E398FFA19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4D02B-0205-4F10-98C7-73A9D44EB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294E7-19FE-486B-A4BF-314A911355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5BA22-12F3-4A8F-A928-2AB364A7101E}"/>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8" name="Footer Placeholder 7">
            <a:extLst>
              <a:ext uri="{FF2B5EF4-FFF2-40B4-BE49-F238E27FC236}">
                <a16:creationId xmlns:a16="http://schemas.microsoft.com/office/drawing/2014/main" id="{DC65A0A2-34C6-4D3B-ADBD-A03850B344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B9802-4295-43E8-9233-2C7A6EB2EAB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58113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136B-CDD3-4D36-BA46-8CA699F9C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DDF79D-9D6F-4329-B7F6-2B6B1EEF4B2C}"/>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4" name="Footer Placeholder 3">
            <a:extLst>
              <a:ext uri="{FF2B5EF4-FFF2-40B4-BE49-F238E27FC236}">
                <a16:creationId xmlns:a16="http://schemas.microsoft.com/office/drawing/2014/main" id="{6F90C6AE-D4B2-4D18-A12D-5C61CE148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27D8AC-3CE5-4C6E-BEB7-362E4E5FDDCA}"/>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754195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B014-871E-4046-A975-61AF894180E0}"/>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3" name="Footer Placeholder 2">
            <a:extLst>
              <a:ext uri="{FF2B5EF4-FFF2-40B4-BE49-F238E27FC236}">
                <a16:creationId xmlns:a16="http://schemas.microsoft.com/office/drawing/2014/main" id="{7F342274-A30E-4E72-B51A-46C913898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D410B7-24DA-41D2-9D50-41FA8C40F9C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816624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6FE1-5EA7-4551-BBE4-F380B7E7F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5C4C8-58A9-47B5-B9DF-3EA94BC34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3B3D0-3DF3-4D5C-B930-7AD66A05B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D4BD9-0FC7-4D0C-8685-7C6C9B8F7C46}"/>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6" name="Footer Placeholder 5">
            <a:extLst>
              <a:ext uri="{FF2B5EF4-FFF2-40B4-BE49-F238E27FC236}">
                <a16:creationId xmlns:a16="http://schemas.microsoft.com/office/drawing/2014/main" id="{76C0322F-45DB-4FF9-A4A8-598AB1060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3B640-4427-4642-A7D0-A0EF1E073FAC}"/>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276459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AC48-08DD-490D-A707-557C686D1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08363-9ED0-452E-A23D-ECFE80B9E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7B27DB-C3FB-4CB1-8B0A-D0FB6B3D4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C131A-6E5A-4306-94B5-A3F7E98FD3AC}"/>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6" name="Footer Placeholder 5">
            <a:extLst>
              <a:ext uri="{FF2B5EF4-FFF2-40B4-BE49-F238E27FC236}">
                <a16:creationId xmlns:a16="http://schemas.microsoft.com/office/drawing/2014/main" id="{DF14510E-ACF6-4537-BEAE-F32BB02D3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6FCCEA-B433-42A2-8BD8-B0B8012F4B0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759357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9AFE-3E8B-4E7B-BD5B-44F406D7A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A1444-3098-4577-80E0-BE8FD8730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BEA3-9C87-43D8-AAF6-F40C3AE6AA6E}"/>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5" name="Footer Placeholder 4">
            <a:extLst>
              <a:ext uri="{FF2B5EF4-FFF2-40B4-BE49-F238E27FC236}">
                <a16:creationId xmlns:a16="http://schemas.microsoft.com/office/drawing/2014/main" id="{A9EF3AEA-0049-4DE7-890F-C12E3CA4C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8A575-979D-43CF-9B34-2D085132AD40}"/>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643172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69FC2-87DC-4703-9CFB-97C9A3218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10CED3-68DE-469D-90CA-E92161B04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5FBFB-449C-4889-96CD-61C944BE8815}"/>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5" name="Footer Placeholder 4">
            <a:extLst>
              <a:ext uri="{FF2B5EF4-FFF2-40B4-BE49-F238E27FC236}">
                <a16:creationId xmlns:a16="http://schemas.microsoft.com/office/drawing/2014/main" id="{F8814920-6636-43C6-BE83-A054D9DBA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281AC-AB7A-42AB-97C3-7883430FE41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811826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AD5FC9D-19A9-481D-A91B-0C4B601CAE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37B9334-969D-4AE5-8CDC-DA392BE9F5F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6722D2-4CB6-493E-91CA-BF750B671FCE}"/>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5" name="Chỗ dành sẵn cho Chân trang 4">
            <a:extLst>
              <a:ext uri="{FF2B5EF4-FFF2-40B4-BE49-F238E27FC236}">
                <a16:creationId xmlns:a16="http://schemas.microsoft.com/office/drawing/2014/main" id="{1F68C01C-487C-4C99-B3D7-A57B1FD2C1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0D2FA4-5C28-4266-95D9-8DFEA7962A96}"/>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4125528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7455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065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7423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729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5858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769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4966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2582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C15D29-DD56-45C5-AD10-1FFB568667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BF375B5-2BF4-4C8E-8BC7-32F9C45CFB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FE0B03-F6A7-4830-8700-01796173B69F}"/>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5" name="Chỗ dành sẵn cho Chân trang 4">
            <a:extLst>
              <a:ext uri="{FF2B5EF4-FFF2-40B4-BE49-F238E27FC236}">
                <a16:creationId xmlns:a16="http://schemas.microsoft.com/office/drawing/2014/main" id="{99B5A0A9-8135-4059-87AC-9390D0ADBC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F93CEA9-6BC3-4420-88EB-4F888ECC6C05}"/>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392833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8646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068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4818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ACBE-4805-4393-9C3D-720C34594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6626D-133D-4383-B690-0B967452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A2B7F-FA3A-40CA-9A0F-D7903AD785C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5CF53E38-84D3-4B82-8FE6-9673F795327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E30612FD-41C5-4B01-8DE4-0DF10CFC942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2570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A5E1-7CE9-4934-8035-76589469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B1190-1D78-44B0-8760-F9A5E4120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16202-119E-4B6B-B9EF-74880C5BF6E0}"/>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A5B0568-2558-478A-B833-E07D08FF55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657F1F76-734D-45D7-89CF-BBD593899E8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1968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766D-6A42-4EB3-A6D6-D384DD146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408AC9-EBEF-470A-8333-28FFBE2D5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CB8F8-6F77-415C-A727-FFD082F29079}"/>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EB6DAF55-7474-4A55-99B4-6FA82DD586C6}"/>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B5548E2-D87D-4884-90F1-5DD6EBF5BDB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433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12AF-FBBE-48D5-AC05-3B2DA503A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10F8D-1221-4FDB-991B-E3EFB32B5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9FEF5-6DBA-4BF2-9E02-6BC104DC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9329D-5621-45BA-BB3F-6C3FB0D2F4E3}"/>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DF028A5-C281-442C-A2D2-E1DFEC9B3E1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8253458A-E503-4FF4-8579-6BE85545D2CB}"/>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52483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420E-4127-4A3F-A7EA-8D058F007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AEFC-EC05-408C-88A5-002E02F67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3CED4-401D-4966-A8EC-4707C39F5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974F9-8182-40B8-90A3-1ACF0C3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3E6FA-3FAE-4A6A-9E53-7A4F82825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FFE78C-ECB7-4B79-BC3B-778B7ADFA16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8" name="Footer Placeholder 7">
            <a:extLst>
              <a:ext uri="{FF2B5EF4-FFF2-40B4-BE49-F238E27FC236}">
                <a16:creationId xmlns:a16="http://schemas.microsoft.com/office/drawing/2014/main" id="{D8E496C3-AC9F-49D1-96D6-0A4008106DA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a:extLst>
              <a:ext uri="{FF2B5EF4-FFF2-40B4-BE49-F238E27FC236}">
                <a16:creationId xmlns:a16="http://schemas.microsoft.com/office/drawing/2014/main" id="{91F5D416-D578-4FED-A05B-BB8A1B2A133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40759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0C18-3696-4F4C-8816-26B9A44CC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8620B-B459-400D-9004-C1C76025A7F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4" name="Footer Placeholder 3">
            <a:extLst>
              <a:ext uri="{FF2B5EF4-FFF2-40B4-BE49-F238E27FC236}">
                <a16:creationId xmlns:a16="http://schemas.microsoft.com/office/drawing/2014/main" id="{F87A5CE9-822E-4977-AFCE-CCF6B1204907}"/>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a:extLst>
              <a:ext uri="{FF2B5EF4-FFF2-40B4-BE49-F238E27FC236}">
                <a16:creationId xmlns:a16="http://schemas.microsoft.com/office/drawing/2014/main" id="{FBDA1A47-ED62-4B53-BB65-88AAB211D0E2}"/>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0791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00467-0603-45DE-BAC7-AC56384D482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3" name="Footer Placeholder 2">
            <a:extLst>
              <a:ext uri="{FF2B5EF4-FFF2-40B4-BE49-F238E27FC236}">
                <a16:creationId xmlns:a16="http://schemas.microsoft.com/office/drawing/2014/main" id="{74F6AAD6-85FE-441F-8D12-6CCCFF5144C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a:extLst>
              <a:ext uri="{FF2B5EF4-FFF2-40B4-BE49-F238E27FC236}">
                <a16:creationId xmlns:a16="http://schemas.microsoft.com/office/drawing/2014/main" id="{76E8407B-7097-42E7-8348-CF2EBCF3F74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53631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6A0E4D-3224-44D1-893E-2457DFCFABB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14C6266-9A9C-4842-9BFB-C08D4E3B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F538828-CB23-4299-9BC7-3CE1EBF4E405}"/>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5" name="Chỗ dành sẵn cho Chân trang 4">
            <a:extLst>
              <a:ext uri="{FF2B5EF4-FFF2-40B4-BE49-F238E27FC236}">
                <a16:creationId xmlns:a16="http://schemas.microsoft.com/office/drawing/2014/main" id="{1D044310-D0B8-4143-BD7E-1F8C1FECA04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19B8DE-23DD-498B-96E0-20CE1D3C175E}"/>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44192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FCA4-E8B2-49CA-AACA-88F899AC8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497F6-4F4B-4AA3-8F5B-D16B071C9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89656-BC82-4D07-9E8B-4BF52E127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EDEFE-C103-47AB-84AB-EA0C70EB3C3F}"/>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6A2A007-AF94-4910-A095-F52BE16E3C0F}"/>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B1A9860A-7797-4BFB-B774-273D3E58EE8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68496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0C-D690-4949-B1E9-FB43899F5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62296-C63D-4D09-B527-CFEAA4CCC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64F173-E9BA-45D6-9A71-2FAAE263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902FC-5119-4E1A-8593-0C7838FE6067}"/>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686B209-827B-47B4-97E2-65E0EC77473D}"/>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05883439-ACBA-4DE6-BF57-629A15534D3D}"/>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61167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24FF-F796-4B63-A7D0-A92DC76544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3510F-1D4B-4930-AE25-2BF242A74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59594-58EE-43AB-AA76-49567578A4A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DCAC6259-7832-4594-BDFB-49704B492E42}"/>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23E5B111-4F40-48BF-B558-4CDCFAFE73F5}"/>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06102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E28E2-6716-4390-947C-8D1C0A4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F87A2-94AE-47A7-8196-FFC7D562A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A56E-0A45-450A-AAB2-AEBFB61219CD}"/>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2022/9/11</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669972C-45FA-4B4A-B84F-C3DF735116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F92F1F75-7CDA-4088-B08F-72E4FFF03F6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714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96092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66220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5280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392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9650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617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A62014-FFEE-4224-B18E-3FC34F06BAD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F420F6F-4D6F-48D5-9E14-7761078E2C2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70E6002-6CF9-4C4A-9A9E-E852843416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A00D747-F737-4A35-9A05-1CFF20A2019F}"/>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6" name="Chỗ dành sẵn cho Chân trang 5">
            <a:extLst>
              <a:ext uri="{FF2B5EF4-FFF2-40B4-BE49-F238E27FC236}">
                <a16:creationId xmlns:a16="http://schemas.microsoft.com/office/drawing/2014/main" id="{FB4E355C-9E89-4981-B92C-A809A12C62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5C3CDE9-0C70-413A-90E0-49548678464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175844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0501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296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1125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7612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9/11/22</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44912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46D2802C-9785-4DA3-96A6-405B8B533678}" type="datetime1">
              <a:rPr lang="en-US" smtClean="0">
                <a:solidFill>
                  <a:prstClr val="black">
                    <a:tint val="75000"/>
                  </a:prstClr>
                </a:solidFill>
              </a:rPr>
              <a:t>9/11/22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1B63C-637A-47DC-84ED-E47AF6D536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4014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05E3F52-D36C-4D85-9523-17F49B61ECF1}" type="datetime1">
              <a:rPr lang="en-US" smtClean="0">
                <a:solidFill>
                  <a:prstClr val="black">
                    <a:tint val="75000"/>
                  </a:prstClr>
                </a:solidFill>
              </a:rPr>
              <a:t>9/11/22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8B084-CF1D-4085-9868-52A2AD4C97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3785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CB403E-B11A-4D09-8480-44B564445225}" type="datetime1">
              <a:rPr lang="en-US" smtClean="0">
                <a:solidFill>
                  <a:prstClr val="black">
                    <a:tint val="75000"/>
                  </a:prstClr>
                </a:solidFill>
              </a:rPr>
              <a:t>9/11/22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65C04-2418-46C2-B09C-D45DEEB38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31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1111FAB2-5421-4BE7-AF1C-D055C60189F6}" type="datetime1">
              <a:rPr lang="en-US" smtClean="0">
                <a:solidFill>
                  <a:prstClr val="black">
                    <a:tint val="75000"/>
                  </a:prstClr>
                </a:solidFill>
              </a:rPr>
              <a:t>9/11/22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75CC9F-2F13-478D-974C-B89678FF48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4068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BC62FDE6-541C-4837-B89C-6310611B3018}" type="datetime1">
              <a:rPr lang="en-US" smtClean="0">
                <a:solidFill>
                  <a:prstClr val="black">
                    <a:tint val="75000"/>
                  </a:prstClr>
                </a:solidFill>
              </a:rPr>
              <a:t>9/11/22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04BDBD-1564-4CAA-9C4B-8301BFA5D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464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042CAF-6FF0-4F6E-8118-2DFF5A0B8D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DC7A490-EDDF-445F-B8CC-F163E521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2A8D400-CD01-415F-9FC0-45A0B26B73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1BCC926-75EA-4DB2-87AF-97129ABE2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C6BE81-C8DB-4F9C-8C9C-46B1665D290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345C7EA-397C-4CDF-848F-A6538A160A30}"/>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8" name="Chỗ dành sẵn cho Chân trang 7">
            <a:extLst>
              <a:ext uri="{FF2B5EF4-FFF2-40B4-BE49-F238E27FC236}">
                <a16:creationId xmlns:a16="http://schemas.microsoft.com/office/drawing/2014/main" id="{1257059A-9482-4E12-ACA0-E7F691FA27A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40349B7-B99E-4903-B0BB-F59AE9B45EB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141784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7F907F0D-A30B-4C68-B6B1-81AE53640316}" type="datetime1">
              <a:rPr lang="en-US" smtClean="0">
                <a:solidFill>
                  <a:prstClr val="black">
                    <a:tint val="75000"/>
                  </a:prstClr>
                </a:solidFill>
              </a:rPr>
              <a:t>9/11/22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B1336-7DBF-446B-A8A1-759F34AC5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1904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3E5577-25E9-4D0A-86CA-528BE8A35FE8}" type="datetime1">
              <a:rPr lang="en-US" smtClean="0">
                <a:solidFill>
                  <a:prstClr val="black">
                    <a:tint val="75000"/>
                  </a:prstClr>
                </a:solidFill>
              </a:rPr>
              <a:t>9/11/22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EB3AA1-13EF-441E-BF7D-80A0AF6ED3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175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2946C-4F49-4E05-B419-028462ADC0B1}" type="datetime1">
              <a:rPr lang="en-US" smtClean="0">
                <a:solidFill>
                  <a:prstClr val="black">
                    <a:tint val="75000"/>
                  </a:prstClr>
                </a:solidFill>
              </a:rPr>
              <a:t>9/11/22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FD5FA4-497B-4921-8F3A-88F9897DE5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162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77D45-4E11-4D55-BD51-4DA4F2D6A6E1}" type="datetime1">
              <a:rPr lang="en-US" smtClean="0">
                <a:solidFill>
                  <a:prstClr val="black">
                    <a:tint val="75000"/>
                  </a:prstClr>
                </a:solidFill>
              </a:rPr>
              <a:t>9/11/22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3F2E2-3370-4758-82FE-97BAF40B2D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0633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AFDACF2B-3FDC-4FA7-AE4E-7BC42EAE489C}" type="datetime1">
              <a:rPr lang="en-US" smtClean="0">
                <a:solidFill>
                  <a:prstClr val="black">
                    <a:tint val="75000"/>
                  </a:prstClr>
                </a:solidFill>
              </a:rPr>
              <a:t>9/11/22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281758-1860-40BD-B815-EA88D91063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312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5810D88-3E58-4CBD-863B-9FE18D8816A0}" type="datetime1">
              <a:rPr lang="en-US" smtClean="0">
                <a:solidFill>
                  <a:prstClr val="black">
                    <a:tint val="75000"/>
                  </a:prstClr>
                </a:solidFill>
              </a:rPr>
              <a:t>9/11/22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8CFA7C-B324-4515-A133-C3EA0A4B53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0481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a:defRPr/>
            </a:pPr>
            <a:fld id="{561B3564-6501-46EF-8C50-A2EBAD3199BA}" type="datetime1">
              <a:rPr lang="en-US" smtClean="0">
                <a:solidFill>
                  <a:prstClr val="black">
                    <a:tint val="75000"/>
                  </a:prstClr>
                </a:solidFill>
              </a:rPr>
              <a:t>9/11/22</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0B2F375-8291-4C00-98EF-443B4A99B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61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28"/>
            <a:ext cx="103632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defRPr/>
            </a:pPr>
            <a:fld id="{78AAC5C3-734E-4731-83CB-EBD81A1DD3B4}" type="datetime1">
              <a:rPr lang="en-US" smtClean="0">
                <a:solidFill>
                  <a:prstClr val="black">
                    <a:tint val="75000"/>
                  </a:prstClr>
                </a:solidFill>
              </a:rPr>
              <a:t>9/11/22</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FB8EEF3-C007-4638-91AF-603647E5E8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0321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0A28426-0A8A-4354-AACC-BE109D8EB0B6}" type="datetimeFigureOut">
              <a:rPr lang="en-US" smtClean="0"/>
              <a:pPr>
                <a:defRPr/>
              </a:pPr>
              <a:t>9/11/22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5C08DF-5F17-420C-BFF9-A39E38BEDAC7}" type="slidenum">
              <a:rPr lang="en-US" smtClean="0"/>
              <a:pPr>
                <a:defRPr/>
              </a:pPr>
              <a:t>‹#›</a:t>
            </a:fld>
            <a:endParaRPr lang="en-US" dirty="0"/>
          </a:p>
        </p:txBody>
      </p:sp>
    </p:spTree>
    <p:extLst>
      <p:ext uri="{BB962C8B-B14F-4D97-AF65-F5344CB8AC3E}">
        <p14:creationId xmlns:p14="http://schemas.microsoft.com/office/powerpoint/2010/main" val="454365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0A28426-0A8A-4354-AACC-BE109D8EB0B6}" type="datetimeFigureOut">
              <a:rPr lang="en-US" smtClean="0"/>
              <a:pPr>
                <a:defRPr/>
              </a:pPr>
              <a:t>9/11/22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5C08DF-5F17-420C-BFF9-A39E38BEDAC7}" type="slidenum">
              <a:rPr lang="en-US" smtClean="0"/>
              <a:pPr>
                <a:defRPr/>
              </a:pPr>
              <a:t>‹#›</a:t>
            </a:fld>
            <a:endParaRPr lang="en-US" dirty="0"/>
          </a:p>
        </p:txBody>
      </p:sp>
    </p:spTree>
    <p:extLst>
      <p:ext uri="{BB962C8B-B14F-4D97-AF65-F5344CB8AC3E}">
        <p14:creationId xmlns:p14="http://schemas.microsoft.com/office/powerpoint/2010/main" val="332023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635B30-CC6B-4CC4-85B8-0DC9D67465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D4740FF-1C1A-4DBD-86DC-713D4A95C391}"/>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4" name="Chỗ dành sẵn cho Chân trang 3">
            <a:extLst>
              <a:ext uri="{FF2B5EF4-FFF2-40B4-BE49-F238E27FC236}">
                <a16:creationId xmlns:a16="http://schemas.microsoft.com/office/drawing/2014/main" id="{3223F87A-F652-4642-A137-01787634B0E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65387AC-CC93-4D46-9CDD-D3CEAEAA2F6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232538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570F433-E2AE-4EB5-A062-929E83E0F83B}" type="datetimeFigureOut">
              <a:rPr lang="en-US" smtClean="0"/>
              <a:pPr>
                <a:defRPr/>
              </a:pPr>
              <a:t>9/11/22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924C693-8DE9-4B51-9541-3DF572B1E262}" type="slidenum">
              <a:rPr lang="en-US" smtClean="0"/>
              <a:pPr>
                <a:defRPr/>
              </a:pPr>
              <a:t>‹#›</a:t>
            </a:fld>
            <a:endParaRPr lang="en-US" dirty="0"/>
          </a:p>
        </p:txBody>
      </p:sp>
    </p:spTree>
    <p:extLst>
      <p:ext uri="{BB962C8B-B14F-4D97-AF65-F5344CB8AC3E}">
        <p14:creationId xmlns:p14="http://schemas.microsoft.com/office/powerpoint/2010/main" val="2901050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2C1621C-6A53-4D85-86CD-ED7135C422AA}" type="datetimeFigureOut">
              <a:rPr lang="en-US" smtClean="0"/>
              <a:pPr>
                <a:defRPr/>
              </a:pPr>
              <a:t>9/11/22</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FE100CA-BD1C-4205-AEDE-9A36FC88E63E}" type="slidenum">
              <a:rPr lang="en-US" smtClean="0"/>
              <a:pPr>
                <a:defRPr/>
              </a:pPr>
              <a:t>‹#›</a:t>
            </a:fld>
            <a:endParaRPr lang="en-US" dirty="0"/>
          </a:p>
        </p:txBody>
      </p:sp>
    </p:spTree>
    <p:extLst>
      <p:ext uri="{BB962C8B-B14F-4D97-AF65-F5344CB8AC3E}">
        <p14:creationId xmlns:p14="http://schemas.microsoft.com/office/powerpoint/2010/main" val="1409063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93F4D9E-1AEA-408C-8D2D-AFC7346BB566}" type="datetimeFigureOut">
              <a:rPr lang="en-US" smtClean="0"/>
              <a:pPr>
                <a:defRPr/>
              </a:pPr>
              <a:t>9/11/22</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BB9D48D-D2F4-41DF-8D5B-0E4F6EE3837D}" type="slidenum">
              <a:rPr lang="en-US" smtClean="0"/>
              <a:pPr>
                <a:defRPr/>
              </a:pPr>
              <a:t>‹#›</a:t>
            </a:fld>
            <a:endParaRPr lang="en-US" dirty="0"/>
          </a:p>
        </p:txBody>
      </p:sp>
    </p:spTree>
    <p:extLst>
      <p:ext uri="{BB962C8B-B14F-4D97-AF65-F5344CB8AC3E}">
        <p14:creationId xmlns:p14="http://schemas.microsoft.com/office/powerpoint/2010/main" val="4135804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BD9D919-326D-4BDD-82E8-D52A488D8751}" type="datetimeFigureOut">
              <a:rPr lang="en-US" smtClean="0"/>
              <a:pPr>
                <a:defRPr/>
              </a:pPr>
              <a:t>9/11/22</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89373A0-7A1A-4D78-85BC-6A08C7079511}" type="slidenum">
              <a:rPr lang="en-US" smtClean="0"/>
              <a:pPr>
                <a:defRPr/>
              </a:pPr>
              <a:t>‹#›</a:t>
            </a:fld>
            <a:endParaRPr lang="en-US" dirty="0"/>
          </a:p>
        </p:txBody>
      </p:sp>
    </p:spTree>
    <p:extLst>
      <p:ext uri="{BB962C8B-B14F-4D97-AF65-F5344CB8AC3E}">
        <p14:creationId xmlns:p14="http://schemas.microsoft.com/office/powerpoint/2010/main" val="2815280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0A28426-0A8A-4354-AACC-BE109D8EB0B6}" type="datetimeFigureOut">
              <a:rPr lang="en-US" smtClean="0"/>
              <a:pPr>
                <a:defRPr/>
              </a:pPr>
              <a:t>9/11/22</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05C08DF-5F17-420C-BFF9-A39E38BEDAC7}" type="slidenum">
              <a:rPr lang="en-US" smtClean="0"/>
              <a:pPr>
                <a:defRPr/>
              </a:pPr>
              <a:t>‹#›</a:t>
            </a:fld>
            <a:endParaRPr lang="en-US" dirty="0"/>
          </a:p>
        </p:txBody>
      </p:sp>
    </p:spTree>
    <p:extLst>
      <p:ext uri="{BB962C8B-B14F-4D97-AF65-F5344CB8AC3E}">
        <p14:creationId xmlns:p14="http://schemas.microsoft.com/office/powerpoint/2010/main" val="3150400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2C62F10-0FE1-4A43-B297-69FD1A4CD07B}" type="datetimeFigureOut">
              <a:rPr lang="en-US" smtClean="0"/>
              <a:pPr>
                <a:defRPr/>
              </a:pPr>
              <a:t>9/11/22</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3EF6B10-C422-4D0E-9214-F5530DA92F5C}" type="slidenum">
              <a:rPr lang="en-US" smtClean="0"/>
              <a:pPr>
                <a:defRPr/>
              </a:pPr>
              <a:t>‹#›</a:t>
            </a:fld>
            <a:endParaRPr lang="en-US" dirty="0"/>
          </a:p>
        </p:txBody>
      </p:sp>
    </p:spTree>
    <p:extLst>
      <p:ext uri="{BB962C8B-B14F-4D97-AF65-F5344CB8AC3E}">
        <p14:creationId xmlns:p14="http://schemas.microsoft.com/office/powerpoint/2010/main" val="27174013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8952FD3-676D-4979-9650-B8002094A172}" type="datetimeFigureOut">
              <a:rPr lang="en-US" smtClean="0"/>
              <a:pPr>
                <a:defRPr/>
              </a:pPr>
              <a:t>9/11/22</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D701853-8741-4176-BCDF-1B561A72761E}" type="slidenum">
              <a:rPr lang="en-US" smtClean="0"/>
              <a:pPr>
                <a:defRPr/>
              </a:pPr>
              <a:t>‹#›</a:t>
            </a:fld>
            <a:endParaRPr lang="en-US" dirty="0"/>
          </a:p>
        </p:txBody>
      </p:sp>
    </p:spTree>
    <p:extLst>
      <p:ext uri="{BB962C8B-B14F-4D97-AF65-F5344CB8AC3E}">
        <p14:creationId xmlns:p14="http://schemas.microsoft.com/office/powerpoint/2010/main" val="2373318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3FBC384-4428-4450-B408-DD2A44665A4C}" type="datetimeFigureOut">
              <a:rPr lang="en-US" smtClean="0"/>
              <a:pPr>
                <a:defRPr/>
              </a:pPr>
              <a:t>9/11/22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9EA0CD-2E35-42F3-8CC5-CD87215EC912}" type="slidenum">
              <a:rPr lang="en-US" smtClean="0"/>
              <a:pPr>
                <a:defRPr/>
              </a:pPr>
              <a:t>‹#›</a:t>
            </a:fld>
            <a:endParaRPr lang="en-US" dirty="0"/>
          </a:p>
        </p:txBody>
      </p:sp>
    </p:spTree>
    <p:extLst>
      <p:ext uri="{BB962C8B-B14F-4D97-AF65-F5344CB8AC3E}">
        <p14:creationId xmlns:p14="http://schemas.microsoft.com/office/powerpoint/2010/main" val="143113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0A28426-0A8A-4354-AACC-BE109D8EB0B6}" type="datetimeFigureOut">
              <a:rPr lang="en-US" smtClean="0"/>
              <a:pPr>
                <a:defRPr/>
              </a:pPr>
              <a:t>9/11/22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5C08DF-5F17-420C-BFF9-A39E38BEDAC7}" type="slidenum">
              <a:rPr lang="en-US" smtClean="0"/>
              <a:pPr>
                <a:defRPr/>
              </a:pPr>
              <a:t>‹#›</a:t>
            </a:fld>
            <a:endParaRPr lang="en-US" dirty="0"/>
          </a:p>
        </p:txBody>
      </p:sp>
    </p:spTree>
    <p:extLst>
      <p:ext uri="{BB962C8B-B14F-4D97-AF65-F5344CB8AC3E}">
        <p14:creationId xmlns:p14="http://schemas.microsoft.com/office/powerpoint/2010/main" val="1401228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D875E086-C3F1-4EB0-A415-1EEE563D71F0}"/>
              </a:ext>
            </a:extLst>
          </p:cNvPr>
          <p:cNvSpPr>
            <a:spLocks noGrp="1"/>
          </p:cNvSpPr>
          <p:nvPr>
            <p:ph type="dt" sz="half" idx="14"/>
          </p:nvPr>
        </p:nvSpPr>
        <p:spPr/>
        <p:txBody>
          <a:bodyPr/>
          <a:lstStyle>
            <a:lvl1pPr>
              <a:defRPr/>
            </a:lvl1pPr>
          </a:lstStyle>
          <a:p>
            <a:pPr>
              <a:defRPr/>
            </a:pPr>
            <a:fld id="{D15B2737-DBB4-4B41-8C92-CAD50A504428}" type="datetimeFigureOut">
              <a:rPr lang="en-US"/>
              <a:pPr>
                <a:defRPr/>
              </a:pPr>
              <a:t>9/11/22</a:t>
            </a:fld>
            <a:endParaRPr lang="en-US" dirty="0"/>
          </a:p>
        </p:txBody>
      </p:sp>
      <p:sp>
        <p:nvSpPr>
          <p:cNvPr id="4" name="Footer Placeholder 4">
            <a:extLst>
              <a:ext uri="{FF2B5EF4-FFF2-40B4-BE49-F238E27FC236}">
                <a16:creationId xmlns:a16="http://schemas.microsoft.com/office/drawing/2014/main" id="{ABB29EA4-7323-47C6-BA44-12660C016137}"/>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5967914-5C5F-4AEF-A62A-D5EE9D1C6FCE}"/>
              </a:ext>
            </a:extLst>
          </p:cNvPr>
          <p:cNvSpPr>
            <a:spLocks noGrp="1"/>
          </p:cNvSpPr>
          <p:nvPr>
            <p:ph type="sldNum" sz="quarter" idx="16"/>
          </p:nvPr>
        </p:nvSpPr>
        <p:spPr/>
        <p:txBody>
          <a:bodyPr/>
          <a:lstStyle>
            <a:lvl1pPr>
              <a:defRPr/>
            </a:lvl1pPr>
          </a:lstStyle>
          <a:p>
            <a:pPr>
              <a:defRPr/>
            </a:pPr>
            <a:fld id="{6E56774D-F205-43B3-BD43-83598D8597E2}" type="slidenum">
              <a:rPr lang="en-US"/>
              <a:pPr>
                <a:defRPr/>
              </a:pPr>
              <a:t>‹#›</a:t>
            </a:fld>
            <a:endParaRPr lang="en-US" dirty="0"/>
          </a:p>
        </p:txBody>
      </p:sp>
    </p:spTree>
    <p:extLst>
      <p:ext uri="{BB962C8B-B14F-4D97-AF65-F5344CB8AC3E}">
        <p14:creationId xmlns:p14="http://schemas.microsoft.com/office/powerpoint/2010/main" val="405575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F84EB9A-09FC-438D-85E8-B52041008E80}"/>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3" name="Chỗ dành sẵn cho Chân trang 2">
            <a:extLst>
              <a:ext uri="{FF2B5EF4-FFF2-40B4-BE49-F238E27FC236}">
                <a16:creationId xmlns:a16="http://schemas.microsoft.com/office/drawing/2014/main" id="{68A38A14-1BE1-42E8-9A8F-BAFF12B4C74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461A1D9-9248-4A38-8404-170738F46E4A}"/>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239775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rtlCol="0">
            <a:noAutofit/>
          </a:bodyPr>
          <a:lstStyle/>
          <a:p>
            <a:pPr lvl="0"/>
            <a:endParaRPr lang="en-US" noProof="0" dirty="0"/>
          </a:p>
        </p:txBody>
      </p:sp>
      <p:sp>
        <p:nvSpPr>
          <p:cNvPr id="3" name="Date Placeholder 3">
            <a:extLst>
              <a:ext uri="{FF2B5EF4-FFF2-40B4-BE49-F238E27FC236}">
                <a16:creationId xmlns:a16="http://schemas.microsoft.com/office/drawing/2014/main" id="{3E3E5481-3E6D-4EF9-A588-9DCAC1549FF3}"/>
              </a:ext>
            </a:extLst>
          </p:cNvPr>
          <p:cNvSpPr>
            <a:spLocks noGrp="1"/>
          </p:cNvSpPr>
          <p:nvPr>
            <p:ph type="dt" sz="half" idx="14"/>
          </p:nvPr>
        </p:nvSpPr>
        <p:spPr/>
        <p:txBody>
          <a:bodyPr/>
          <a:lstStyle>
            <a:lvl1pPr>
              <a:defRPr/>
            </a:lvl1pPr>
          </a:lstStyle>
          <a:p>
            <a:pPr>
              <a:defRPr/>
            </a:pPr>
            <a:fld id="{CF7817FB-E750-4418-8402-DD0D4FA19C4B}" type="datetimeFigureOut">
              <a:rPr lang="en-US"/>
              <a:pPr>
                <a:defRPr/>
              </a:pPr>
              <a:t>9/11/22</a:t>
            </a:fld>
            <a:endParaRPr lang="en-US" dirty="0"/>
          </a:p>
        </p:txBody>
      </p:sp>
      <p:sp>
        <p:nvSpPr>
          <p:cNvPr id="4" name="Footer Placeholder 4">
            <a:extLst>
              <a:ext uri="{FF2B5EF4-FFF2-40B4-BE49-F238E27FC236}">
                <a16:creationId xmlns:a16="http://schemas.microsoft.com/office/drawing/2014/main" id="{1B9AC74F-5D53-4D1E-99AA-30BCCF7ED5A2}"/>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24362B-610E-4543-8F43-53D48C3A776B}"/>
              </a:ext>
            </a:extLst>
          </p:cNvPr>
          <p:cNvSpPr>
            <a:spLocks noGrp="1"/>
          </p:cNvSpPr>
          <p:nvPr>
            <p:ph type="sldNum" sz="quarter" idx="16"/>
          </p:nvPr>
        </p:nvSpPr>
        <p:spPr/>
        <p:txBody>
          <a:bodyPr/>
          <a:lstStyle>
            <a:lvl1pPr>
              <a:defRPr/>
            </a:lvl1pPr>
          </a:lstStyle>
          <a:p>
            <a:pPr>
              <a:defRPr/>
            </a:pPr>
            <a:fld id="{18410575-631C-4A9E-8FE4-8E411569A25E}" type="slidenum">
              <a:rPr lang="en-US"/>
              <a:pPr>
                <a:defRPr/>
              </a:pPr>
              <a:t>‹#›</a:t>
            </a:fld>
            <a:endParaRPr lang="en-US" dirty="0"/>
          </a:p>
        </p:txBody>
      </p:sp>
    </p:spTree>
    <p:extLst>
      <p:ext uri="{BB962C8B-B14F-4D97-AF65-F5344CB8AC3E}">
        <p14:creationId xmlns:p14="http://schemas.microsoft.com/office/powerpoint/2010/main" val="1444500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rtlCol="0">
            <a:noAutofit/>
          </a:bodyPr>
          <a:lstStyle/>
          <a:p>
            <a:pPr lvl="0"/>
            <a:endParaRPr lang="en-US" noProof="0"/>
          </a:p>
        </p:txBody>
      </p:sp>
      <p:sp>
        <p:nvSpPr>
          <p:cNvPr id="5" name="Date Placeholder 3">
            <a:extLst>
              <a:ext uri="{FF2B5EF4-FFF2-40B4-BE49-F238E27FC236}">
                <a16:creationId xmlns:a16="http://schemas.microsoft.com/office/drawing/2014/main" id="{473E3F75-4803-4D69-AD04-CEC035975588}"/>
              </a:ext>
            </a:extLst>
          </p:cNvPr>
          <p:cNvSpPr>
            <a:spLocks noGrp="1"/>
          </p:cNvSpPr>
          <p:nvPr>
            <p:ph type="dt" sz="half" idx="14"/>
          </p:nvPr>
        </p:nvSpPr>
        <p:spPr/>
        <p:txBody>
          <a:bodyPr/>
          <a:lstStyle>
            <a:lvl1pPr>
              <a:defRPr/>
            </a:lvl1pPr>
          </a:lstStyle>
          <a:p>
            <a:pPr>
              <a:defRPr/>
            </a:pPr>
            <a:fld id="{91968189-E9BB-4CC5-8800-E2471E976142}" type="datetimeFigureOut">
              <a:rPr lang="en-US"/>
              <a:pPr>
                <a:defRPr/>
              </a:pPr>
              <a:t>9/11/22</a:t>
            </a:fld>
            <a:endParaRPr lang="en-US" dirty="0"/>
          </a:p>
        </p:txBody>
      </p:sp>
      <p:sp>
        <p:nvSpPr>
          <p:cNvPr id="6" name="Footer Placeholder 4">
            <a:extLst>
              <a:ext uri="{FF2B5EF4-FFF2-40B4-BE49-F238E27FC236}">
                <a16:creationId xmlns:a16="http://schemas.microsoft.com/office/drawing/2014/main" id="{D3376160-DBE1-48FD-8A0B-3DAF5891E39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7E819F-17B8-4DB1-A34D-B2F43E356EA0}"/>
              </a:ext>
            </a:extLst>
          </p:cNvPr>
          <p:cNvSpPr>
            <a:spLocks noGrp="1"/>
          </p:cNvSpPr>
          <p:nvPr>
            <p:ph type="sldNum" sz="quarter" idx="16"/>
          </p:nvPr>
        </p:nvSpPr>
        <p:spPr/>
        <p:txBody>
          <a:bodyPr/>
          <a:lstStyle>
            <a:lvl1pPr>
              <a:defRPr/>
            </a:lvl1pPr>
          </a:lstStyle>
          <a:p>
            <a:pPr>
              <a:defRPr/>
            </a:pPr>
            <a:fld id="{D96F7495-192B-4A6C-BC21-1406A5BEB18C}" type="slidenum">
              <a:rPr lang="en-US"/>
              <a:pPr>
                <a:defRPr/>
              </a:pPr>
              <a:t>‹#›</a:t>
            </a:fld>
            <a:endParaRPr lang="en-US" dirty="0"/>
          </a:p>
        </p:txBody>
      </p:sp>
    </p:spTree>
    <p:extLst>
      <p:ext uri="{BB962C8B-B14F-4D97-AF65-F5344CB8AC3E}">
        <p14:creationId xmlns:p14="http://schemas.microsoft.com/office/powerpoint/2010/main" val="2185940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35713" y="0"/>
            <a:ext cx="5973639"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rtlCol="0">
            <a:noAutofit/>
          </a:bodyPr>
          <a:lstStyle/>
          <a:p>
            <a:pPr lvl="0"/>
            <a:endParaRPr lang="en-US" noProof="0" dirty="0"/>
          </a:p>
        </p:txBody>
      </p:sp>
      <p:sp>
        <p:nvSpPr>
          <p:cNvPr id="3" name="Date Placeholder 3">
            <a:extLst>
              <a:ext uri="{FF2B5EF4-FFF2-40B4-BE49-F238E27FC236}">
                <a16:creationId xmlns:a16="http://schemas.microsoft.com/office/drawing/2014/main" id="{05A557E8-2420-48DF-B86F-496500D3D35C}"/>
              </a:ext>
            </a:extLst>
          </p:cNvPr>
          <p:cNvSpPr>
            <a:spLocks noGrp="1"/>
          </p:cNvSpPr>
          <p:nvPr>
            <p:ph type="dt" sz="half" idx="14"/>
          </p:nvPr>
        </p:nvSpPr>
        <p:spPr/>
        <p:txBody>
          <a:bodyPr/>
          <a:lstStyle>
            <a:lvl1pPr>
              <a:defRPr/>
            </a:lvl1pPr>
          </a:lstStyle>
          <a:p>
            <a:pPr>
              <a:defRPr/>
            </a:pPr>
            <a:fld id="{3051E1BB-659B-43CD-B0CF-AFD54CCDEB83}" type="datetimeFigureOut">
              <a:rPr lang="en-US"/>
              <a:pPr>
                <a:defRPr/>
              </a:pPr>
              <a:t>9/11/22</a:t>
            </a:fld>
            <a:endParaRPr lang="en-US" dirty="0"/>
          </a:p>
        </p:txBody>
      </p:sp>
      <p:sp>
        <p:nvSpPr>
          <p:cNvPr id="4" name="Footer Placeholder 4">
            <a:extLst>
              <a:ext uri="{FF2B5EF4-FFF2-40B4-BE49-F238E27FC236}">
                <a16:creationId xmlns:a16="http://schemas.microsoft.com/office/drawing/2014/main" id="{40C834F3-614F-426F-A5C9-719B78CFF338}"/>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CEE468-081E-4EA6-BF40-F5098FFC2B04}"/>
              </a:ext>
            </a:extLst>
          </p:cNvPr>
          <p:cNvSpPr>
            <a:spLocks noGrp="1"/>
          </p:cNvSpPr>
          <p:nvPr>
            <p:ph type="sldNum" sz="quarter" idx="16"/>
          </p:nvPr>
        </p:nvSpPr>
        <p:spPr/>
        <p:txBody>
          <a:bodyPr/>
          <a:lstStyle>
            <a:lvl1pPr>
              <a:defRPr/>
            </a:lvl1pPr>
          </a:lstStyle>
          <a:p>
            <a:pPr>
              <a:defRPr/>
            </a:pPr>
            <a:fld id="{3B22E9AF-D0D6-4881-8725-BD6E4036D61C}" type="slidenum">
              <a:rPr lang="en-US"/>
              <a:pPr>
                <a:defRPr/>
              </a:pPr>
              <a:t>‹#›</a:t>
            </a:fld>
            <a:endParaRPr lang="en-US" dirty="0"/>
          </a:p>
        </p:txBody>
      </p:sp>
    </p:spTree>
    <p:extLst>
      <p:ext uri="{BB962C8B-B14F-4D97-AF65-F5344CB8AC3E}">
        <p14:creationId xmlns:p14="http://schemas.microsoft.com/office/powerpoint/2010/main" val="617590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rtlCol="0">
            <a:noAutofit/>
          </a:bodyPr>
          <a:lstStyle/>
          <a:p>
            <a:pPr lvl="0"/>
            <a:endParaRPr lang="en-US" noProof="0"/>
          </a:p>
        </p:txBody>
      </p:sp>
    </p:spTree>
    <p:extLst>
      <p:ext uri="{BB962C8B-B14F-4D97-AF65-F5344CB8AC3E}">
        <p14:creationId xmlns:p14="http://schemas.microsoft.com/office/powerpoint/2010/main" val="1676877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3"/>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rtlCol="0">
            <a:noAutofit/>
          </a:bodyPr>
          <a:lstStyle/>
          <a:p>
            <a:pPr lvl="0"/>
            <a:endParaRPr lang="en-US" noProof="0" dirty="0"/>
          </a:p>
        </p:txBody>
      </p:sp>
      <p:sp>
        <p:nvSpPr>
          <p:cNvPr id="3" name="Date Placeholder 3">
            <a:extLst>
              <a:ext uri="{FF2B5EF4-FFF2-40B4-BE49-F238E27FC236}">
                <a16:creationId xmlns:a16="http://schemas.microsoft.com/office/drawing/2014/main" id="{87D0BCE2-5B46-4154-9851-70081E9ED71D}"/>
              </a:ext>
            </a:extLst>
          </p:cNvPr>
          <p:cNvSpPr>
            <a:spLocks noGrp="1"/>
          </p:cNvSpPr>
          <p:nvPr>
            <p:ph type="dt" sz="half" idx="14"/>
          </p:nvPr>
        </p:nvSpPr>
        <p:spPr/>
        <p:txBody>
          <a:bodyPr/>
          <a:lstStyle>
            <a:lvl1pPr>
              <a:defRPr/>
            </a:lvl1pPr>
          </a:lstStyle>
          <a:p>
            <a:pPr>
              <a:defRPr/>
            </a:pPr>
            <a:fld id="{B47CA7F4-AF36-416E-98DE-CF6AF06382A2}" type="datetimeFigureOut">
              <a:rPr lang="en-US"/>
              <a:pPr>
                <a:defRPr/>
              </a:pPr>
              <a:t>9/11/22</a:t>
            </a:fld>
            <a:endParaRPr lang="en-US" dirty="0"/>
          </a:p>
        </p:txBody>
      </p:sp>
      <p:sp>
        <p:nvSpPr>
          <p:cNvPr id="4" name="Footer Placeholder 4">
            <a:extLst>
              <a:ext uri="{FF2B5EF4-FFF2-40B4-BE49-F238E27FC236}">
                <a16:creationId xmlns:a16="http://schemas.microsoft.com/office/drawing/2014/main" id="{CA2A7C7A-F5BE-46FD-A49E-CB5BDCEC2915}"/>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0DB2B34-A86B-41C1-88FF-F8C0F739BE82}"/>
              </a:ext>
            </a:extLst>
          </p:cNvPr>
          <p:cNvSpPr>
            <a:spLocks noGrp="1"/>
          </p:cNvSpPr>
          <p:nvPr>
            <p:ph type="sldNum" sz="quarter" idx="16"/>
          </p:nvPr>
        </p:nvSpPr>
        <p:spPr/>
        <p:txBody>
          <a:bodyPr/>
          <a:lstStyle>
            <a:lvl1pPr>
              <a:defRPr/>
            </a:lvl1pPr>
          </a:lstStyle>
          <a:p>
            <a:pPr>
              <a:defRPr/>
            </a:pPr>
            <a:fld id="{F6FDDC8C-40C2-40E3-86E1-25BDB7B06D9B}" type="slidenum">
              <a:rPr lang="en-US"/>
              <a:pPr>
                <a:defRPr/>
              </a:pPr>
              <a:t>‹#›</a:t>
            </a:fld>
            <a:endParaRPr lang="en-US" dirty="0"/>
          </a:p>
        </p:txBody>
      </p:sp>
    </p:spTree>
    <p:extLst>
      <p:ext uri="{BB962C8B-B14F-4D97-AF65-F5344CB8AC3E}">
        <p14:creationId xmlns:p14="http://schemas.microsoft.com/office/powerpoint/2010/main" val="22192763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2"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FF4491C9-FDA0-46B5-AFCA-A57BE436B25F}"/>
              </a:ext>
            </a:extLst>
          </p:cNvPr>
          <p:cNvSpPr>
            <a:spLocks noGrp="1"/>
          </p:cNvSpPr>
          <p:nvPr>
            <p:ph type="dt" sz="half" idx="14"/>
          </p:nvPr>
        </p:nvSpPr>
        <p:spPr/>
        <p:txBody>
          <a:bodyPr/>
          <a:lstStyle>
            <a:lvl1pPr>
              <a:defRPr/>
            </a:lvl1pPr>
          </a:lstStyle>
          <a:p>
            <a:pPr>
              <a:defRPr/>
            </a:pPr>
            <a:fld id="{F0F03640-D2B5-474E-ABFD-72522F5EE67B}" type="datetimeFigureOut">
              <a:rPr lang="en-US"/>
              <a:pPr>
                <a:defRPr/>
              </a:pPr>
              <a:t>9/11/22</a:t>
            </a:fld>
            <a:endParaRPr lang="en-US" dirty="0"/>
          </a:p>
        </p:txBody>
      </p:sp>
      <p:sp>
        <p:nvSpPr>
          <p:cNvPr id="4" name="Footer Placeholder 4">
            <a:extLst>
              <a:ext uri="{FF2B5EF4-FFF2-40B4-BE49-F238E27FC236}">
                <a16:creationId xmlns:a16="http://schemas.microsoft.com/office/drawing/2014/main" id="{6BE382B5-55AD-4BCD-A3F7-1CC7B17BA3FE}"/>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D33A3A6-FF98-4B1C-920F-8C0EC82382EC}"/>
              </a:ext>
            </a:extLst>
          </p:cNvPr>
          <p:cNvSpPr>
            <a:spLocks noGrp="1"/>
          </p:cNvSpPr>
          <p:nvPr>
            <p:ph type="sldNum" sz="quarter" idx="16"/>
          </p:nvPr>
        </p:nvSpPr>
        <p:spPr/>
        <p:txBody>
          <a:bodyPr/>
          <a:lstStyle>
            <a:lvl1pPr>
              <a:defRPr/>
            </a:lvl1pPr>
          </a:lstStyle>
          <a:p>
            <a:pPr>
              <a:defRPr/>
            </a:pPr>
            <a:fld id="{F11E2210-F390-49A0-B7F8-E65379E7E006}" type="slidenum">
              <a:rPr lang="en-US"/>
              <a:pPr>
                <a:defRPr/>
              </a:pPr>
              <a:t>‹#›</a:t>
            </a:fld>
            <a:endParaRPr lang="en-US" dirty="0"/>
          </a:p>
        </p:txBody>
      </p:sp>
    </p:spTree>
    <p:extLst>
      <p:ext uri="{BB962C8B-B14F-4D97-AF65-F5344CB8AC3E}">
        <p14:creationId xmlns:p14="http://schemas.microsoft.com/office/powerpoint/2010/main" val="71251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57D35CEC-42BE-40D3-AA67-BC28A68DC1DD}"/>
              </a:ext>
            </a:extLst>
          </p:cNvPr>
          <p:cNvSpPr>
            <a:spLocks noGrp="1"/>
          </p:cNvSpPr>
          <p:nvPr>
            <p:ph type="dt" sz="half" idx="14"/>
          </p:nvPr>
        </p:nvSpPr>
        <p:spPr/>
        <p:txBody>
          <a:bodyPr/>
          <a:lstStyle>
            <a:lvl1pPr>
              <a:defRPr/>
            </a:lvl1pPr>
          </a:lstStyle>
          <a:p>
            <a:pPr>
              <a:defRPr/>
            </a:pPr>
            <a:fld id="{5CBC43D2-05AC-4028-9E44-5E1BC5925877}" type="datetimeFigureOut">
              <a:rPr lang="en-US"/>
              <a:pPr>
                <a:defRPr/>
              </a:pPr>
              <a:t>9/11/22</a:t>
            </a:fld>
            <a:endParaRPr lang="en-US" dirty="0"/>
          </a:p>
        </p:txBody>
      </p:sp>
      <p:sp>
        <p:nvSpPr>
          <p:cNvPr id="4" name="Footer Placeholder 4">
            <a:extLst>
              <a:ext uri="{FF2B5EF4-FFF2-40B4-BE49-F238E27FC236}">
                <a16:creationId xmlns:a16="http://schemas.microsoft.com/office/drawing/2014/main" id="{DBCFC5ED-2AE7-4F2E-B959-194A0EDE219F}"/>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3F872C4-7DD3-4A97-8546-CCBD30B38059}"/>
              </a:ext>
            </a:extLst>
          </p:cNvPr>
          <p:cNvSpPr>
            <a:spLocks noGrp="1"/>
          </p:cNvSpPr>
          <p:nvPr>
            <p:ph type="sldNum" sz="quarter" idx="16"/>
          </p:nvPr>
        </p:nvSpPr>
        <p:spPr/>
        <p:txBody>
          <a:bodyPr/>
          <a:lstStyle>
            <a:lvl1pPr>
              <a:defRPr/>
            </a:lvl1pPr>
          </a:lstStyle>
          <a:p>
            <a:pPr>
              <a:defRPr/>
            </a:pPr>
            <a:fld id="{16074B7E-47CD-43D9-963B-BF79A6EBCF90}" type="slidenum">
              <a:rPr lang="en-US"/>
              <a:pPr>
                <a:defRPr/>
              </a:pPr>
              <a:t>‹#›</a:t>
            </a:fld>
            <a:endParaRPr lang="en-US" dirty="0"/>
          </a:p>
        </p:txBody>
      </p:sp>
    </p:spTree>
    <p:extLst>
      <p:ext uri="{BB962C8B-B14F-4D97-AF65-F5344CB8AC3E}">
        <p14:creationId xmlns:p14="http://schemas.microsoft.com/office/powerpoint/2010/main" val="29387092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CA555B71-861B-470A-BE89-C919CB49BFF3}"/>
              </a:ext>
            </a:extLst>
          </p:cNvPr>
          <p:cNvSpPr>
            <a:spLocks noGrp="1"/>
          </p:cNvSpPr>
          <p:nvPr>
            <p:ph type="dt" sz="half" idx="14"/>
          </p:nvPr>
        </p:nvSpPr>
        <p:spPr/>
        <p:txBody>
          <a:bodyPr/>
          <a:lstStyle>
            <a:lvl1pPr>
              <a:defRPr/>
            </a:lvl1pPr>
          </a:lstStyle>
          <a:p>
            <a:pPr>
              <a:defRPr/>
            </a:pPr>
            <a:fld id="{E5F7B2CB-EC77-44F5-B1B0-0BBADA00146D}" type="datetimeFigureOut">
              <a:rPr lang="en-US"/>
              <a:pPr>
                <a:defRPr/>
              </a:pPr>
              <a:t>9/11/22</a:t>
            </a:fld>
            <a:endParaRPr lang="en-US" dirty="0"/>
          </a:p>
        </p:txBody>
      </p:sp>
      <p:sp>
        <p:nvSpPr>
          <p:cNvPr id="4" name="Footer Placeholder 4">
            <a:extLst>
              <a:ext uri="{FF2B5EF4-FFF2-40B4-BE49-F238E27FC236}">
                <a16:creationId xmlns:a16="http://schemas.microsoft.com/office/drawing/2014/main" id="{DC9949D7-FD22-4061-8442-22476B5CED63}"/>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50DB6D6-26B7-4772-BC45-40B2EF792067}"/>
              </a:ext>
            </a:extLst>
          </p:cNvPr>
          <p:cNvSpPr>
            <a:spLocks noGrp="1"/>
          </p:cNvSpPr>
          <p:nvPr>
            <p:ph type="sldNum" sz="quarter" idx="16"/>
          </p:nvPr>
        </p:nvSpPr>
        <p:spPr/>
        <p:txBody>
          <a:bodyPr/>
          <a:lstStyle>
            <a:lvl1pPr>
              <a:defRPr/>
            </a:lvl1pPr>
          </a:lstStyle>
          <a:p>
            <a:pPr>
              <a:defRPr/>
            </a:pPr>
            <a:fld id="{F34EE7DB-0599-4068-B209-FB41C0F791F6}" type="slidenum">
              <a:rPr lang="en-US"/>
              <a:pPr>
                <a:defRPr/>
              </a:pPr>
              <a:t>‹#›</a:t>
            </a:fld>
            <a:endParaRPr lang="en-US" dirty="0"/>
          </a:p>
        </p:txBody>
      </p:sp>
    </p:spTree>
    <p:extLst>
      <p:ext uri="{BB962C8B-B14F-4D97-AF65-F5344CB8AC3E}">
        <p14:creationId xmlns:p14="http://schemas.microsoft.com/office/powerpoint/2010/main" val="1771665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F0BC69E-E3BE-4A95-835D-14C1EA888BDE}"/>
              </a:ext>
            </a:extLst>
          </p:cNvPr>
          <p:cNvSpPr>
            <a:spLocks noGrp="1"/>
          </p:cNvSpPr>
          <p:nvPr>
            <p:ph type="dt" sz="half" idx="10"/>
          </p:nvPr>
        </p:nvSpPr>
        <p:spPr/>
        <p:txBody>
          <a:bodyPr/>
          <a:lstStyle>
            <a:lvl1pPr>
              <a:defRPr/>
            </a:lvl1pPr>
          </a:lstStyle>
          <a:p>
            <a:pPr>
              <a:defRPr/>
            </a:pPr>
            <a:fld id="{C1C5044A-DC36-4152-B7C0-21EF91FD5EE6}" type="datetimeFigureOut">
              <a:rPr lang="en-US"/>
              <a:pPr>
                <a:defRPr/>
              </a:pPr>
              <a:t>9/11/22</a:t>
            </a:fld>
            <a:endParaRPr lang="en-US" dirty="0"/>
          </a:p>
        </p:txBody>
      </p:sp>
      <p:sp>
        <p:nvSpPr>
          <p:cNvPr id="4" name="Footer Placeholder 4">
            <a:extLst>
              <a:ext uri="{FF2B5EF4-FFF2-40B4-BE49-F238E27FC236}">
                <a16:creationId xmlns:a16="http://schemas.microsoft.com/office/drawing/2014/main" id="{92FEBCCF-FA58-45BD-8FA2-6CE1992699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6155B6B-578F-489B-8515-D88F7850D951}"/>
              </a:ext>
            </a:extLst>
          </p:cNvPr>
          <p:cNvSpPr>
            <a:spLocks noGrp="1"/>
          </p:cNvSpPr>
          <p:nvPr>
            <p:ph type="sldNum" sz="quarter" idx="12"/>
          </p:nvPr>
        </p:nvSpPr>
        <p:spPr/>
        <p:txBody>
          <a:bodyPr/>
          <a:lstStyle>
            <a:lvl1pPr>
              <a:defRPr/>
            </a:lvl1pPr>
          </a:lstStyle>
          <a:p>
            <a:pPr>
              <a:defRPr/>
            </a:pPr>
            <a:fld id="{03DABDE6-A0E2-4983-BEEF-DFEC98A49937}" type="slidenum">
              <a:rPr lang="en-US"/>
              <a:pPr>
                <a:defRPr/>
              </a:pPr>
              <a:t>‹#›</a:t>
            </a:fld>
            <a:endParaRPr lang="en-US" dirty="0"/>
          </a:p>
        </p:txBody>
      </p:sp>
    </p:spTree>
    <p:extLst>
      <p:ext uri="{BB962C8B-B14F-4D97-AF65-F5344CB8AC3E}">
        <p14:creationId xmlns:p14="http://schemas.microsoft.com/office/powerpoint/2010/main" val="3556606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9"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DB517E98-92E8-424D-979F-F53624CABD56}"/>
              </a:ext>
            </a:extLst>
          </p:cNvPr>
          <p:cNvSpPr>
            <a:spLocks noGrp="1"/>
          </p:cNvSpPr>
          <p:nvPr>
            <p:ph type="dt" sz="half" idx="14"/>
          </p:nvPr>
        </p:nvSpPr>
        <p:spPr/>
        <p:txBody>
          <a:bodyPr/>
          <a:lstStyle>
            <a:lvl1pPr>
              <a:defRPr/>
            </a:lvl1pPr>
          </a:lstStyle>
          <a:p>
            <a:pPr>
              <a:defRPr/>
            </a:pPr>
            <a:fld id="{65F10A42-25BF-4D01-A0EB-3F71B5A60271}" type="datetimeFigureOut">
              <a:rPr lang="en-US"/>
              <a:pPr>
                <a:defRPr/>
              </a:pPr>
              <a:t>9/11/22</a:t>
            </a:fld>
            <a:endParaRPr lang="en-US" dirty="0"/>
          </a:p>
        </p:txBody>
      </p:sp>
      <p:sp>
        <p:nvSpPr>
          <p:cNvPr id="4" name="Footer Placeholder 4">
            <a:extLst>
              <a:ext uri="{FF2B5EF4-FFF2-40B4-BE49-F238E27FC236}">
                <a16:creationId xmlns:a16="http://schemas.microsoft.com/office/drawing/2014/main" id="{8830D94B-FEE3-4D61-8C7A-C5E28DFB7B35}"/>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3DC870B-38B7-4733-B8E1-52C5994FF05C}"/>
              </a:ext>
            </a:extLst>
          </p:cNvPr>
          <p:cNvSpPr>
            <a:spLocks noGrp="1"/>
          </p:cNvSpPr>
          <p:nvPr>
            <p:ph type="sldNum" sz="quarter" idx="16"/>
          </p:nvPr>
        </p:nvSpPr>
        <p:spPr/>
        <p:txBody>
          <a:bodyPr/>
          <a:lstStyle>
            <a:lvl1pPr>
              <a:defRPr/>
            </a:lvl1pPr>
          </a:lstStyle>
          <a:p>
            <a:pPr>
              <a:defRPr/>
            </a:pPr>
            <a:fld id="{6635D56E-1CEF-405A-8A25-74A0A2F66167}" type="slidenum">
              <a:rPr lang="en-US"/>
              <a:pPr>
                <a:defRPr/>
              </a:pPr>
              <a:t>‹#›</a:t>
            </a:fld>
            <a:endParaRPr lang="en-US" dirty="0"/>
          </a:p>
        </p:txBody>
      </p:sp>
    </p:spTree>
    <p:extLst>
      <p:ext uri="{BB962C8B-B14F-4D97-AF65-F5344CB8AC3E}">
        <p14:creationId xmlns:p14="http://schemas.microsoft.com/office/powerpoint/2010/main" val="114117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EE16E6-424B-4792-91BD-4E7E7A830C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7B6919E-9588-446E-A35A-CF1F0FA8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DCAB3CB-2A35-4618-930B-D7CCCC67A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EA8BA5B-F3A0-488D-89BF-377F02007B6C}"/>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6" name="Chỗ dành sẵn cho Chân trang 5">
            <a:extLst>
              <a:ext uri="{FF2B5EF4-FFF2-40B4-BE49-F238E27FC236}">
                <a16:creationId xmlns:a16="http://schemas.microsoft.com/office/drawing/2014/main" id="{434F7928-C1AB-464E-99B6-14E69FE783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6FE12AC-FA50-4D9B-AFD4-90CDD6D1ADB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760771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49" y="457200"/>
            <a:ext cx="5734051"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rtlCol="0">
            <a:noAutofit/>
          </a:bodyPr>
          <a:lstStyle/>
          <a:p>
            <a:pPr lvl="0"/>
            <a:endParaRPr lang="en-US" noProof="0"/>
          </a:p>
        </p:txBody>
      </p:sp>
      <p:sp>
        <p:nvSpPr>
          <p:cNvPr id="3" name="Date Placeholder 2">
            <a:extLst>
              <a:ext uri="{FF2B5EF4-FFF2-40B4-BE49-F238E27FC236}">
                <a16:creationId xmlns:a16="http://schemas.microsoft.com/office/drawing/2014/main" id="{A8592280-4A09-4636-A82D-40F5C4412893}"/>
              </a:ext>
            </a:extLst>
          </p:cNvPr>
          <p:cNvSpPr>
            <a:spLocks noGrp="1"/>
          </p:cNvSpPr>
          <p:nvPr>
            <p:ph type="dt" sz="half" idx="14"/>
          </p:nvPr>
        </p:nvSpPr>
        <p:spPr/>
        <p:txBody>
          <a:bodyPr/>
          <a:lstStyle>
            <a:lvl1pPr>
              <a:defRPr/>
            </a:lvl1pPr>
          </a:lstStyle>
          <a:p>
            <a:pPr>
              <a:defRPr/>
            </a:pPr>
            <a:fld id="{B02833FF-235A-49BA-8D1F-66922E3BCBF9}" type="datetimeFigureOut">
              <a:rPr lang="en-US"/>
              <a:pPr>
                <a:defRPr/>
              </a:pPr>
              <a:t>9/11/22</a:t>
            </a:fld>
            <a:endParaRPr lang="en-US"/>
          </a:p>
        </p:txBody>
      </p:sp>
      <p:sp>
        <p:nvSpPr>
          <p:cNvPr id="4" name="Footer Placeholder 3">
            <a:extLst>
              <a:ext uri="{FF2B5EF4-FFF2-40B4-BE49-F238E27FC236}">
                <a16:creationId xmlns:a16="http://schemas.microsoft.com/office/drawing/2014/main" id="{9A183893-716F-441B-A261-EDEAEDC3BBDB}"/>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7AB6AA9-14C1-413B-8FF6-241BB5B6035E}"/>
              </a:ext>
            </a:extLst>
          </p:cNvPr>
          <p:cNvSpPr>
            <a:spLocks noGrp="1"/>
          </p:cNvSpPr>
          <p:nvPr>
            <p:ph type="sldNum" sz="quarter" idx="16"/>
          </p:nvPr>
        </p:nvSpPr>
        <p:spPr/>
        <p:txBody>
          <a:bodyPr/>
          <a:lstStyle>
            <a:lvl1pPr>
              <a:defRPr/>
            </a:lvl1pPr>
          </a:lstStyle>
          <a:p>
            <a:pPr>
              <a:defRPr/>
            </a:pPr>
            <a:fld id="{0935BD18-4929-4554-8975-12032216F01B}" type="slidenum">
              <a:rPr lang="en-US"/>
              <a:pPr>
                <a:defRPr/>
              </a:pPr>
              <a:t>‹#›</a:t>
            </a:fld>
            <a:endParaRPr lang="en-US"/>
          </a:p>
        </p:txBody>
      </p:sp>
    </p:spTree>
    <p:extLst>
      <p:ext uri="{BB962C8B-B14F-4D97-AF65-F5344CB8AC3E}">
        <p14:creationId xmlns:p14="http://schemas.microsoft.com/office/powerpoint/2010/main" val="255821757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1986903"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rtlCol="0">
            <a:noAutofit/>
          </a:bodyPr>
          <a:lstStyle/>
          <a:p>
            <a:pPr lvl="0"/>
            <a:endParaRPr lang="en-US" noProof="0"/>
          </a:p>
        </p:txBody>
      </p:sp>
      <p:sp>
        <p:nvSpPr>
          <p:cNvPr id="3" name="Date Placeholder 1">
            <a:extLst>
              <a:ext uri="{FF2B5EF4-FFF2-40B4-BE49-F238E27FC236}">
                <a16:creationId xmlns:a16="http://schemas.microsoft.com/office/drawing/2014/main" id="{74C95812-A435-4CA5-8728-F9CD20AF5B97}"/>
              </a:ext>
            </a:extLst>
          </p:cNvPr>
          <p:cNvSpPr>
            <a:spLocks noGrp="1"/>
          </p:cNvSpPr>
          <p:nvPr>
            <p:ph type="dt" sz="half" idx="14"/>
          </p:nvPr>
        </p:nvSpPr>
        <p:spPr/>
        <p:txBody>
          <a:bodyPr/>
          <a:lstStyle>
            <a:lvl1pPr>
              <a:defRPr/>
            </a:lvl1pPr>
          </a:lstStyle>
          <a:p>
            <a:pPr>
              <a:defRPr/>
            </a:pPr>
            <a:fld id="{098DE4C2-0C32-48AD-8D8E-A00D0B981375}" type="datetimeFigureOut">
              <a:rPr lang="en-US"/>
              <a:pPr>
                <a:defRPr/>
              </a:pPr>
              <a:t>9/11/22</a:t>
            </a:fld>
            <a:endParaRPr lang="en-US"/>
          </a:p>
        </p:txBody>
      </p:sp>
      <p:sp>
        <p:nvSpPr>
          <p:cNvPr id="4" name="Footer Placeholder 2">
            <a:extLst>
              <a:ext uri="{FF2B5EF4-FFF2-40B4-BE49-F238E27FC236}">
                <a16:creationId xmlns:a16="http://schemas.microsoft.com/office/drawing/2014/main" id="{9CF8E7A2-38C3-4B04-A7CF-354BC1799693}"/>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359FD102-2EC1-4149-B5AE-13EA2436648D}"/>
              </a:ext>
            </a:extLst>
          </p:cNvPr>
          <p:cNvSpPr>
            <a:spLocks noGrp="1"/>
          </p:cNvSpPr>
          <p:nvPr>
            <p:ph type="sldNum" sz="quarter" idx="16"/>
          </p:nvPr>
        </p:nvSpPr>
        <p:spPr/>
        <p:txBody>
          <a:bodyPr/>
          <a:lstStyle>
            <a:lvl1pPr>
              <a:defRPr/>
            </a:lvl1pPr>
          </a:lstStyle>
          <a:p>
            <a:pPr>
              <a:defRPr/>
            </a:pPr>
            <a:fld id="{A5039FB5-4B61-4B9C-B175-03EAC6EEDD9A}" type="slidenum">
              <a:rPr lang="en-US"/>
              <a:pPr>
                <a:defRPr/>
              </a:pPr>
              <a:t>‹#›</a:t>
            </a:fld>
            <a:endParaRPr lang="en-US"/>
          </a:p>
        </p:txBody>
      </p:sp>
    </p:spTree>
    <p:extLst>
      <p:ext uri="{BB962C8B-B14F-4D97-AF65-F5344CB8AC3E}">
        <p14:creationId xmlns:p14="http://schemas.microsoft.com/office/powerpoint/2010/main" val="1353402813"/>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rtlCol="0">
            <a:noAutofit/>
          </a:bodyPr>
          <a:lstStyle/>
          <a:p>
            <a:pPr lvl="0"/>
            <a:endParaRPr lang="en-US" noProof="0"/>
          </a:p>
        </p:txBody>
      </p:sp>
      <p:sp>
        <p:nvSpPr>
          <p:cNvPr id="3" name="Date Placeholder 2">
            <a:extLst>
              <a:ext uri="{FF2B5EF4-FFF2-40B4-BE49-F238E27FC236}">
                <a16:creationId xmlns:a16="http://schemas.microsoft.com/office/drawing/2014/main" id="{C01DBDFD-33A1-4AAB-8BC1-60A88D5F71C6}"/>
              </a:ext>
            </a:extLst>
          </p:cNvPr>
          <p:cNvSpPr>
            <a:spLocks noGrp="1"/>
          </p:cNvSpPr>
          <p:nvPr>
            <p:ph type="dt" sz="half" idx="14"/>
          </p:nvPr>
        </p:nvSpPr>
        <p:spPr/>
        <p:txBody>
          <a:bodyPr/>
          <a:lstStyle>
            <a:lvl1pPr>
              <a:defRPr/>
            </a:lvl1pPr>
          </a:lstStyle>
          <a:p>
            <a:pPr>
              <a:defRPr/>
            </a:pPr>
            <a:fld id="{84E4C86B-EC0D-4A2C-8450-117CE794C98A}" type="datetimeFigureOut">
              <a:rPr lang="en-US"/>
              <a:pPr>
                <a:defRPr/>
              </a:pPr>
              <a:t>9/11/22</a:t>
            </a:fld>
            <a:endParaRPr lang="en-US"/>
          </a:p>
        </p:txBody>
      </p:sp>
      <p:sp>
        <p:nvSpPr>
          <p:cNvPr id="4" name="Footer Placeholder 3">
            <a:extLst>
              <a:ext uri="{FF2B5EF4-FFF2-40B4-BE49-F238E27FC236}">
                <a16:creationId xmlns:a16="http://schemas.microsoft.com/office/drawing/2014/main" id="{A4B926DC-C9B0-4996-98A0-FE0AE7FC305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BB6D663-CE67-493C-9A43-40A0B1EFED19}"/>
              </a:ext>
            </a:extLst>
          </p:cNvPr>
          <p:cNvSpPr>
            <a:spLocks noGrp="1"/>
          </p:cNvSpPr>
          <p:nvPr>
            <p:ph type="sldNum" sz="quarter" idx="16"/>
          </p:nvPr>
        </p:nvSpPr>
        <p:spPr/>
        <p:txBody>
          <a:bodyPr/>
          <a:lstStyle>
            <a:lvl1pPr>
              <a:defRPr/>
            </a:lvl1pPr>
          </a:lstStyle>
          <a:p>
            <a:pPr>
              <a:defRPr/>
            </a:pPr>
            <a:fld id="{80E52361-EDFF-4648-A2C2-ED50D47AEEA5}" type="slidenum">
              <a:rPr lang="en-US"/>
              <a:pPr>
                <a:defRPr/>
              </a:pPr>
              <a:t>‹#›</a:t>
            </a:fld>
            <a:endParaRPr lang="en-US"/>
          </a:p>
        </p:txBody>
      </p:sp>
    </p:spTree>
    <p:extLst>
      <p:ext uri="{BB962C8B-B14F-4D97-AF65-F5344CB8AC3E}">
        <p14:creationId xmlns:p14="http://schemas.microsoft.com/office/powerpoint/2010/main" val="419454856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1"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8791FEB9-F0B2-410B-9A77-F183CE0BF47B}"/>
              </a:ext>
            </a:extLst>
          </p:cNvPr>
          <p:cNvSpPr>
            <a:spLocks noGrp="1"/>
          </p:cNvSpPr>
          <p:nvPr>
            <p:ph type="dt" sz="half" idx="14"/>
          </p:nvPr>
        </p:nvSpPr>
        <p:spPr/>
        <p:txBody>
          <a:bodyPr/>
          <a:lstStyle>
            <a:lvl1pPr>
              <a:defRPr/>
            </a:lvl1pPr>
          </a:lstStyle>
          <a:p>
            <a:pPr>
              <a:defRPr/>
            </a:pPr>
            <a:fld id="{5C141485-B2CC-433B-9E2C-E886CD7CD433}" type="datetimeFigureOut">
              <a:rPr lang="en-US"/>
              <a:pPr>
                <a:defRPr/>
              </a:pPr>
              <a:t>9/11/22</a:t>
            </a:fld>
            <a:endParaRPr lang="en-US" dirty="0"/>
          </a:p>
        </p:txBody>
      </p:sp>
      <p:sp>
        <p:nvSpPr>
          <p:cNvPr id="4" name="Footer Placeholder 4">
            <a:extLst>
              <a:ext uri="{FF2B5EF4-FFF2-40B4-BE49-F238E27FC236}">
                <a16:creationId xmlns:a16="http://schemas.microsoft.com/office/drawing/2014/main" id="{70ACF3FF-AAB6-4D35-95E1-6718A5040A08}"/>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1EF2B1-FCCB-4430-8D16-731410C2DFC2}"/>
              </a:ext>
            </a:extLst>
          </p:cNvPr>
          <p:cNvSpPr>
            <a:spLocks noGrp="1"/>
          </p:cNvSpPr>
          <p:nvPr>
            <p:ph type="sldNum" sz="quarter" idx="16"/>
          </p:nvPr>
        </p:nvSpPr>
        <p:spPr/>
        <p:txBody>
          <a:bodyPr/>
          <a:lstStyle>
            <a:lvl1pPr>
              <a:defRPr/>
            </a:lvl1pPr>
          </a:lstStyle>
          <a:p>
            <a:pPr>
              <a:defRPr/>
            </a:pPr>
            <a:fld id="{ED0A724E-3C43-4877-91E0-85FE84501E8E}" type="slidenum">
              <a:rPr lang="en-US"/>
              <a:pPr>
                <a:defRPr/>
              </a:pPr>
              <a:t>‹#›</a:t>
            </a:fld>
            <a:endParaRPr lang="en-US" dirty="0"/>
          </a:p>
        </p:txBody>
      </p:sp>
    </p:spTree>
    <p:extLst>
      <p:ext uri="{BB962C8B-B14F-4D97-AF65-F5344CB8AC3E}">
        <p14:creationId xmlns:p14="http://schemas.microsoft.com/office/powerpoint/2010/main" val="288639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56419" y="0"/>
            <a:ext cx="5935583"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1847020F-B7C0-4B59-9254-77DBCF6FCD87}"/>
              </a:ext>
            </a:extLst>
          </p:cNvPr>
          <p:cNvSpPr>
            <a:spLocks noGrp="1"/>
          </p:cNvSpPr>
          <p:nvPr>
            <p:ph type="dt" sz="half" idx="14"/>
          </p:nvPr>
        </p:nvSpPr>
        <p:spPr/>
        <p:txBody>
          <a:bodyPr/>
          <a:lstStyle>
            <a:lvl1pPr>
              <a:defRPr/>
            </a:lvl1pPr>
          </a:lstStyle>
          <a:p>
            <a:pPr>
              <a:defRPr/>
            </a:pPr>
            <a:fld id="{B33A09A2-7555-400F-9F8A-586D2B2D5B87}" type="datetimeFigureOut">
              <a:rPr lang="en-US"/>
              <a:pPr>
                <a:defRPr/>
              </a:pPr>
              <a:t>9/11/22</a:t>
            </a:fld>
            <a:endParaRPr lang="en-US" dirty="0"/>
          </a:p>
        </p:txBody>
      </p:sp>
      <p:sp>
        <p:nvSpPr>
          <p:cNvPr id="4" name="Footer Placeholder 4">
            <a:extLst>
              <a:ext uri="{FF2B5EF4-FFF2-40B4-BE49-F238E27FC236}">
                <a16:creationId xmlns:a16="http://schemas.microsoft.com/office/drawing/2014/main" id="{80F72D46-B012-45ED-899B-C5E62E8F908A}"/>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1BB148-2A23-45BC-9C41-1AD974A07FF3}"/>
              </a:ext>
            </a:extLst>
          </p:cNvPr>
          <p:cNvSpPr>
            <a:spLocks noGrp="1"/>
          </p:cNvSpPr>
          <p:nvPr>
            <p:ph type="sldNum" sz="quarter" idx="16"/>
          </p:nvPr>
        </p:nvSpPr>
        <p:spPr/>
        <p:txBody>
          <a:bodyPr/>
          <a:lstStyle>
            <a:lvl1pPr>
              <a:defRPr/>
            </a:lvl1pPr>
          </a:lstStyle>
          <a:p>
            <a:pPr>
              <a:defRPr/>
            </a:pPr>
            <a:fld id="{91C1F81E-15B8-4CB0-863A-C860A9575A17}" type="slidenum">
              <a:rPr lang="en-US"/>
              <a:pPr>
                <a:defRPr/>
              </a:pPr>
              <a:t>‹#›</a:t>
            </a:fld>
            <a:endParaRPr lang="en-US" dirty="0"/>
          </a:p>
        </p:txBody>
      </p:sp>
    </p:spTree>
    <p:extLst>
      <p:ext uri="{BB962C8B-B14F-4D97-AF65-F5344CB8AC3E}">
        <p14:creationId xmlns:p14="http://schemas.microsoft.com/office/powerpoint/2010/main" val="415204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B73DC54-457D-4FD5-8C9F-2667ABFDAEC2}"/>
              </a:ext>
            </a:extLst>
          </p:cNvPr>
          <p:cNvSpPr txBox="1">
            <a:spLocks noChangeArrowheads="1"/>
          </p:cNvSpPr>
          <p:nvPr userDrawn="1"/>
        </p:nvSpPr>
        <p:spPr bwMode="auto">
          <a:xfrm>
            <a:off x="10585718" y="6345240"/>
            <a:ext cx="609333" cy="307777"/>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en-US" altLang="en-US" sz="1400">
                <a:solidFill>
                  <a:srgbClr val="A6A6A6"/>
                </a:solidFill>
                <a:latin typeface="Calibri" panose="020F0502020204030204" pitchFamily="34" charset="0"/>
              </a:rPr>
              <a:t>PAGE </a:t>
            </a:r>
          </a:p>
        </p:txBody>
      </p:sp>
      <p:sp>
        <p:nvSpPr>
          <p:cNvPr id="3" name="TextBox 9">
            <a:extLst>
              <a:ext uri="{FF2B5EF4-FFF2-40B4-BE49-F238E27FC236}">
                <a16:creationId xmlns:a16="http://schemas.microsoft.com/office/drawing/2014/main" id="{AEFCA5D5-1B80-4E63-9AD3-D6C8E164FF69}"/>
              </a:ext>
            </a:extLst>
          </p:cNvPr>
          <p:cNvSpPr txBox="1">
            <a:spLocks noChangeArrowheads="1"/>
          </p:cNvSpPr>
          <p:nvPr userDrawn="1"/>
        </p:nvSpPr>
        <p:spPr bwMode="auto">
          <a:xfrm>
            <a:off x="11205024" y="6345239"/>
            <a:ext cx="367408" cy="276999"/>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fld id="{B9A113F0-E3BE-43FF-8AB7-A42180DEF986}" type="slidenum">
              <a:rPr lang="en-US" altLang="en-US" sz="1200" b="1" smtClean="0">
                <a:solidFill>
                  <a:srgbClr val="A6A6A6"/>
                </a:solidFill>
                <a:latin typeface="Calibri" panose="020F0502020204030204" pitchFamily="34" charset="0"/>
              </a:rPr>
              <a:pPr algn="ctr">
                <a:defRPr/>
              </a:pPr>
              <a:t>‹#›</a:t>
            </a:fld>
            <a:endParaRPr lang="en-US" altLang="en-US" sz="1200" b="1">
              <a:solidFill>
                <a:srgbClr val="A6A6A6"/>
              </a:solidFill>
              <a:latin typeface="Calibri" panose="020F0502020204030204" pitchFamily="34" charset="0"/>
            </a:endParaRPr>
          </a:p>
        </p:txBody>
      </p:sp>
      <p:sp>
        <p:nvSpPr>
          <p:cNvPr id="4" name="Oval 3">
            <a:extLst>
              <a:ext uri="{FF2B5EF4-FFF2-40B4-BE49-F238E27FC236}">
                <a16:creationId xmlns:a16="http://schemas.microsoft.com/office/drawing/2014/main" id="{937EE8E2-B6FA-495F-8486-D2F9ABD8765C}"/>
              </a:ext>
            </a:extLst>
          </p:cNvPr>
          <p:cNvSpPr/>
          <p:nvPr userDrawn="1"/>
        </p:nvSpPr>
        <p:spPr>
          <a:xfrm>
            <a:off x="11195050" y="6289675"/>
            <a:ext cx="387351" cy="388938"/>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extLst>
      <p:ext uri="{BB962C8B-B14F-4D97-AF65-F5344CB8AC3E}">
        <p14:creationId xmlns:p14="http://schemas.microsoft.com/office/powerpoint/2010/main" val="1684691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200"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B09FBFCD-0D7C-4276-BB94-50033B8F9744}"/>
              </a:ext>
            </a:extLst>
          </p:cNvPr>
          <p:cNvSpPr>
            <a:spLocks noGrp="1"/>
          </p:cNvSpPr>
          <p:nvPr>
            <p:ph type="dt" sz="half" idx="14"/>
          </p:nvPr>
        </p:nvSpPr>
        <p:spPr/>
        <p:txBody>
          <a:bodyPr/>
          <a:lstStyle>
            <a:lvl1pPr>
              <a:defRPr/>
            </a:lvl1pPr>
          </a:lstStyle>
          <a:p>
            <a:pPr>
              <a:defRPr/>
            </a:pPr>
            <a:fld id="{CED800B7-F5EE-447A-A726-161E1273CC04}" type="datetimeFigureOut">
              <a:rPr lang="en-US"/>
              <a:pPr>
                <a:defRPr/>
              </a:pPr>
              <a:t>9/11/22</a:t>
            </a:fld>
            <a:endParaRPr lang="en-US" dirty="0"/>
          </a:p>
        </p:txBody>
      </p:sp>
      <p:sp>
        <p:nvSpPr>
          <p:cNvPr id="4" name="Footer Placeholder 4">
            <a:extLst>
              <a:ext uri="{FF2B5EF4-FFF2-40B4-BE49-F238E27FC236}">
                <a16:creationId xmlns:a16="http://schemas.microsoft.com/office/drawing/2014/main" id="{12095EAD-BD1E-4399-BEAA-78780C466D48}"/>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6A7078-C083-4E0A-8DBD-9CA877B13B62}"/>
              </a:ext>
            </a:extLst>
          </p:cNvPr>
          <p:cNvSpPr>
            <a:spLocks noGrp="1"/>
          </p:cNvSpPr>
          <p:nvPr>
            <p:ph type="sldNum" sz="quarter" idx="16"/>
          </p:nvPr>
        </p:nvSpPr>
        <p:spPr/>
        <p:txBody>
          <a:bodyPr/>
          <a:lstStyle>
            <a:lvl1pPr>
              <a:defRPr/>
            </a:lvl1pPr>
          </a:lstStyle>
          <a:p>
            <a:pPr>
              <a:defRPr/>
            </a:pPr>
            <a:fld id="{6398FA75-44AF-4929-860B-3F8FB62A9497}" type="slidenum">
              <a:rPr lang="en-US"/>
              <a:pPr>
                <a:defRPr/>
              </a:pPr>
              <a:t>‹#›</a:t>
            </a:fld>
            <a:endParaRPr lang="en-US" dirty="0"/>
          </a:p>
        </p:txBody>
      </p:sp>
    </p:spTree>
    <p:extLst>
      <p:ext uri="{BB962C8B-B14F-4D97-AF65-F5344CB8AC3E}">
        <p14:creationId xmlns:p14="http://schemas.microsoft.com/office/powerpoint/2010/main" val="2648147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4875813" y="0"/>
            <a:ext cx="7316187"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id="{18952D13-AA43-48C1-8612-53E04B893228}"/>
              </a:ext>
            </a:extLst>
          </p:cNvPr>
          <p:cNvSpPr>
            <a:spLocks noGrp="1"/>
          </p:cNvSpPr>
          <p:nvPr>
            <p:ph type="dt" sz="half" idx="14"/>
          </p:nvPr>
        </p:nvSpPr>
        <p:spPr/>
        <p:txBody>
          <a:bodyPr/>
          <a:lstStyle>
            <a:lvl1pPr>
              <a:defRPr/>
            </a:lvl1pPr>
          </a:lstStyle>
          <a:p>
            <a:pPr>
              <a:defRPr/>
            </a:pPr>
            <a:fld id="{1E91CCDD-609B-4CC4-8693-72D08FF912C3}" type="datetimeFigureOut">
              <a:rPr lang="en-US"/>
              <a:pPr>
                <a:defRPr/>
              </a:pPr>
              <a:t>9/11/22</a:t>
            </a:fld>
            <a:endParaRPr lang="en-US" dirty="0"/>
          </a:p>
        </p:txBody>
      </p:sp>
      <p:sp>
        <p:nvSpPr>
          <p:cNvPr id="4" name="Footer Placeholder 4">
            <a:extLst>
              <a:ext uri="{FF2B5EF4-FFF2-40B4-BE49-F238E27FC236}">
                <a16:creationId xmlns:a16="http://schemas.microsoft.com/office/drawing/2014/main" id="{CF4E0BEC-F961-4AA2-927F-7EB5F4D31263}"/>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A7A3C20-C945-4254-B0A1-5673631C6778}"/>
              </a:ext>
            </a:extLst>
          </p:cNvPr>
          <p:cNvSpPr>
            <a:spLocks noGrp="1"/>
          </p:cNvSpPr>
          <p:nvPr>
            <p:ph type="sldNum" sz="quarter" idx="16"/>
          </p:nvPr>
        </p:nvSpPr>
        <p:spPr/>
        <p:txBody>
          <a:bodyPr/>
          <a:lstStyle>
            <a:lvl1pPr>
              <a:defRPr/>
            </a:lvl1pPr>
          </a:lstStyle>
          <a:p>
            <a:pPr>
              <a:defRPr/>
            </a:pPr>
            <a:fld id="{AFDD570A-A788-47D0-8B96-6AF77AE8BDCA}" type="slidenum">
              <a:rPr lang="en-US"/>
              <a:pPr>
                <a:defRPr/>
              </a:pPr>
              <a:t>‹#›</a:t>
            </a:fld>
            <a:endParaRPr lang="en-US" dirty="0"/>
          </a:p>
        </p:txBody>
      </p:sp>
    </p:spTree>
    <p:extLst>
      <p:ext uri="{BB962C8B-B14F-4D97-AF65-F5344CB8AC3E}">
        <p14:creationId xmlns:p14="http://schemas.microsoft.com/office/powerpoint/2010/main" val="2452143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2F4AD4-E6E6-406D-BDF2-BF37263BCB38}"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313331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F4AD4-E6E6-406D-BDF2-BF37263BCB38}"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3727734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AB86F-9858-46D6-98C9-5BDBFCFC8C0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05CC85B-D5F3-4EF5-AF1E-6FD5261CD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6C27EFF-9E35-461D-9341-851664F7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6E49A9-60C7-4CB8-B1B8-67A8FC226EE2}"/>
              </a:ext>
            </a:extLst>
          </p:cNvPr>
          <p:cNvSpPr>
            <a:spLocks noGrp="1"/>
          </p:cNvSpPr>
          <p:nvPr>
            <p:ph type="dt" sz="half" idx="10"/>
          </p:nvPr>
        </p:nvSpPr>
        <p:spPr/>
        <p:txBody>
          <a:bodyPr/>
          <a:lstStyle/>
          <a:p>
            <a:fld id="{A59D5449-FD35-4449-B93F-583EAC31D6D8}" type="datetimeFigureOut">
              <a:rPr lang="en-US" smtClean="0"/>
              <a:t>9/11/22</a:t>
            </a:fld>
            <a:endParaRPr lang="en-US"/>
          </a:p>
        </p:txBody>
      </p:sp>
      <p:sp>
        <p:nvSpPr>
          <p:cNvPr id="6" name="Chỗ dành sẵn cho Chân trang 5">
            <a:extLst>
              <a:ext uri="{FF2B5EF4-FFF2-40B4-BE49-F238E27FC236}">
                <a16:creationId xmlns:a16="http://schemas.microsoft.com/office/drawing/2014/main" id="{B60B9356-5699-445D-97B0-7A18B56002E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CFF059D-7841-425E-A572-ED8F059F752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815859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F4AD4-E6E6-406D-BDF2-BF37263BCB38}"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4023897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2F4AD4-E6E6-406D-BDF2-BF37263BCB38}"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4621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2F4AD4-E6E6-406D-BDF2-BF37263BCB38}" type="datetimeFigureOut">
              <a:rPr lang="en-US" smtClean="0"/>
              <a:t>9/11/22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3672851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F4AD4-E6E6-406D-BDF2-BF37263BCB38}" type="datetimeFigureOut">
              <a:rPr lang="en-US" smtClean="0"/>
              <a:t>9/11/22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2275365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F4AD4-E6E6-406D-BDF2-BF37263BCB38}" type="datetimeFigureOut">
              <a:rPr lang="en-US" smtClean="0"/>
              <a:t>9/11/22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2906411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F4AD4-E6E6-406D-BDF2-BF37263BCB38}"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1474485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F4AD4-E6E6-406D-BDF2-BF37263BCB38}"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462625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F4AD4-E6E6-406D-BDF2-BF37263BCB38}"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2377052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F4AD4-E6E6-406D-BDF2-BF37263BCB38}"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DF82-17CB-4F6A-AB91-C47047194D52}" type="slidenum">
              <a:rPr lang="en-US" smtClean="0"/>
              <a:t>‹#›</a:t>
            </a:fld>
            <a:endParaRPr lang="en-US"/>
          </a:p>
        </p:txBody>
      </p:sp>
    </p:spTree>
    <p:extLst>
      <p:ext uri="{BB962C8B-B14F-4D97-AF65-F5344CB8AC3E}">
        <p14:creationId xmlns:p14="http://schemas.microsoft.com/office/powerpoint/2010/main" val="2746426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9/11/22</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793984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image" Target="../media/image1.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402D81E-4909-4541-9EB3-F3CC2A6E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C6550CD-08C6-414A-B94F-34D8BDDF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082CEDA-F262-4FB7-A9F8-3EE56AA75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5449-FD35-4449-B93F-583EAC31D6D8}" type="datetimeFigureOut">
              <a:rPr lang="en-US" smtClean="0"/>
              <a:t>9/11/22</a:t>
            </a:fld>
            <a:endParaRPr lang="en-US"/>
          </a:p>
        </p:txBody>
      </p:sp>
      <p:sp>
        <p:nvSpPr>
          <p:cNvPr id="5" name="Chỗ dành sẵn cho Chân trang 4">
            <a:extLst>
              <a:ext uri="{FF2B5EF4-FFF2-40B4-BE49-F238E27FC236}">
                <a16:creationId xmlns:a16="http://schemas.microsoft.com/office/drawing/2014/main" id="{870199B2-BA15-49B5-A349-E8A294409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818C7B9-6AA3-4FC1-BC97-ADA454DE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716E-9DFC-4E35-B0ED-81DEC904A4A3}" type="slidenum">
              <a:rPr lang="en-US" smtClean="0"/>
              <a:t>‹#›</a:t>
            </a:fld>
            <a:endParaRPr lang="en-US"/>
          </a:p>
        </p:txBody>
      </p:sp>
    </p:spTree>
    <p:extLst>
      <p:ext uri="{BB962C8B-B14F-4D97-AF65-F5344CB8AC3E}">
        <p14:creationId xmlns:p14="http://schemas.microsoft.com/office/powerpoint/2010/main" val="8842313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9/11/22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7285764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10FAF-402D-47E6-AB27-9CB042F63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B709D-C09C-48AC-BE41-11C44F6C9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ADC0-8D70-4C67-A2D9-324BE3471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1C682-E527-465E-9DE1-7DD8CC96FEBE}" type="datetimeFigureOut">
              <a:rPr lang="en-US" smtClean="0"/>
              <a:pPr/>
              <a:t>9/11/22</a:t>
            </a:fld>
            <a:endParaRPr lang="en-US"/>
          </a:p>
        </p:txBody>
      </p:sp>
      <p:sp>
        <p:nvSpPr>
          <p:cNvPr id="5" name="Footer Placeholder 4">
            <a:extLst>
              <a:ext uri="{FF2B5EF4-FFF2-40B4-BE49-F238E27FC236}">
                <a16:creationId xmlns:a16="http://schemas.microsoft.com/office/drawing/2014/main" id="{BF9B4F54-4E02-4537-9CE5-AA4D72800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19B0E-E7C8-4E43-920F-35F679996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18347207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9/11/22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196212693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914400" eaLnBrk="0" fontAlgn="base" hangingPunct="0">
              <a:spcBef>
                <a:spcPct val="0"/>
              </a:spcBef>
              <a:spcAft>
                <a:spcPct val="0"/>
              </a:spcAft>
              <a:defRPr/>
            </a:pPr>
            <a:fld id="{7133038C-89C3-45E2-AD71-66B4B957827C}" type="datetime1">
              <a:rPr lang="en-US" smtClean="0">
                <a:solidFill>
                  <a:prstClr val="black">
                    <a:tint val="75000"/>
                  </a:prstClr>
                </a:solidFill>
              </a:rPr>
              <a:pPr defTabSz="914400" eaLnBrk="0" fontAlgn="base" hangingPunct="0">
                <a:spcBef>
                  <a:spcPct val="0"/>
                </a:spcBef>
                <a:spcAft>
                  <a:spcPct val="0"/>
                </a:spcAft>
                <a:defRPr/>
              </a:pPr>
              <a:t>9/11/22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914400" eaLnBrk="0" fontAlgn="base" hangingPunct="0">
              <a:spcBef>
                <a:spcPct val="0"/>
              </a:spcBef>
              <a:spcAft>
                <a:spcPct val="0"/>
              </a:spcAft>
              <a:defRPr/>
            </a:pPr>
            <a:fld id="{D800FA58-ECA4-4F15-B6AD-448D86A05916}" type="slidenum">
              <a:rPr lang="en-US" smtClean="0">
                <a:solidFill>
                  <a:prstClr val="black">
                    <a:tint val="75000"/>
                  </a:prstClr>
                </a:solidFill>
              </a:rPr>
              <a:pPr defTabSz="914400"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0414761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ACE76F7-4F33-42E9-8649-ECC272B5776E}" type="slidenum">
              <a:rPr lang="en-US" smtClean="0"/>
              <a:pPr>
                <a:defRPr/>
              </a:pPr>
              <a:t>‹#›</a:t>
            </a:fld>
            <a:endParaRPr lang="en-US"/>
          </a:p>
        </p:txBody>
      </p:sp>
      <p:pic>
        <p:nvPicPr>
          <p:cNvPr id="7" name="Picture 7">
            <a:extLst>
              <a:ext uri="{FF2B5EF4-FFF2-40B4-BE49-F238E27FC236}">
                <a16:creationId xmlns:a16="http://schemas.microsoft.com/office/drawing/2014/main" id="{A81C3358-0B6E-4275-887A-13E0D0BE5FEB}"/>
              </a:ext>
            </a:extLst>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l="7266" t="39597" r="6458" b="40659"/>
          <a:stretch>
            <a:fillRect/>
          </a:stretch>
        </p:blipFill>
        <p:spPr bwMode="auto">
          <a:xfrm>
            <a:off x="10752139" y="136527"/>
            <a:ext cx="120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07862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F4AD4-E6E6-406D-BDF2-BF37263BCB38}" type="datetimeFigureOut">
              <a:rPr lang="en-US" smtClean="0"/>
              <a:t>9/11/22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DF82-17CB-4F6A-AB91-C47047194D52}" type="slidenum">
              <a:rPr lang="en-US" smtClean="0"/>
              <a:t>‹#›</a:t>
            </a:fld>
            <a:endParaRPr lang="en-US"/>
          </a:p>
        </p:txBody>
      </p:sp>
    </p:spTree>
    <p:extLst>
      <p:ext uri="{BB962C8B-B14F-4D97-AF65-F5344CB8AC3E}">
        <p14:creationId xmlns:p14="http://schemas.microsoft.com/office/powerpoint/2010/main" val="150381586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9F9DA-7F49-44BF-BCBB-3E4040CC3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A1802-B019-47DE-BF4D-4D8F7726D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3D5CD-FDB0-48E6-9AB9-1CC4AD90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756C0-9DAC-4F32-9A0C-36FB13BDD0DF}" type="datetimeFigureOut">
              <a:rPr lang="en-US" smtClean="0"/>
              <a:t>9/11/22</a:t>
            </a:fld>
            <a:endParaRPr lang="en-US"/>
          </a:p>
        </p:txBody>
      </p:sp>
      <p:sp>
        <p:nvSpPr>
          <p:cNvPr id="5" name="Footer Placeholder 4">
            <a:extLst>
              <a:ext uri="{FF2B5EF4-FFF2-40B4-BE49-F238E27FC236}">
                <a16:creationId xmlns:a16="http://schemas.microsoft.com/office/drawing/2014/main" id="{55DFEB0A-56FE-43E6-AA2F-FB3E46A74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D9CCC-00DB-48D4-BB43-4010B0F57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44EFD-468A-4875-A76B-B37CEFC591CC}" type="slidenum">
              <a:rPr lang="en-US" smtClean="0"/>
              <a:t>‹#›</a:t>
            </a:fld>
            <a:endParaRPr lang="en-US"/>
          </a:p>
        </p:txBody>
      </p:sp>
    </p:spTree>
    <p:extLst>
      <p:ext uri="{BB962C8B-B14F-4D97-AF65-F5344CB8AC3E}">
        <p14:creationId xmlns:p14="http://schemas.microsoft.com/office/powerpoint/2010/main" val="155529760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8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9.png"/><Relationship Id="rId2"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50.pn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notesSlide" Target="../notesSlides/notesSlide3.xml"/><Relationship Id="rId4"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8.xml"/><Relationship Id="rId1" Type="http://schemas.openxmlformats.org/officeDocument/2006/relationships/tags" Target="../tags/tag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10.wdp"/><Relationship Id="rId3" Type="http://schemas.openxmlformats.org/officeDocument/2006/relationships/image" Target="../media/image53.png"/><Relationship Id="rId7" Type="http://schemas.microsoft.com/office/2007/relationships/hdphoto" Target="../media/hdphoto7.wdp"/><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55.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image" Target="../media/image13.jpe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0" Type="http://schemas.microsoft.com/office/2007/relationships/hdphoto" Target="../media/hdphoto2.wdp"/><Relationship Id="rId4" Type="http://schemas.openxmlformats.org/officeDocument/2006/relationships/image" Target="../media/image10.gif"/><Relationship Id="rId9" Type="http://schemas.openxmlformats.org/officeDocument/2006/relationships/image" Target="../media/image15.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293335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1C10B60-06FB-4088-BA57-7D061742F162}"/>
              </a:ext>
            </a:extLst>
          </p:cNvPr>
          <p:cNvSpPr/>
          <p:nvPr/>
        </p:nvSpPr>
        <p:spPr>
          <a:xfrm>
            <a:off x="1274850" y="307847"/>
            <a:ext cx="9249578" cy="9144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70C0"/>
                </a:solidFill>
                <a:latin typeface="#9Slide07 IcielBaliho Script" pitchFamily="2" charset="0"/>
              </a:rPr>
              <a:t>1. </a:t>
            </a:r>
            <a:r>
              <a:rPr lang="vi-VN" sz="3600" dirty="0">
                <a:solidFill>
                  <a:srgbClr val="0070C0"/>
                </a:solidFill>
                <a:latin typeface="#9Slide07 IcielBaliho Script" pitchFamily="2" charset="0"/>
              </a:rPr>
              <a:t>Vị trí địa lí, hình dạng, kích thước</a:t>
            </a:r>
            <a:endParaRPr lang="en-US" sz="3600" dirty="0">
              <a:solidFill>
                <a:srgbClr val="0070C0"/>
              </a:solidFill>
              <a:latin typeface="#9Slide07 IcielBaliho Script" pitchFamily="2" charset="0"/>
            </a:endParaRPr>
          </a:p>
        </p:txBody>
      </p:sp>
      <p:pic>
        <p:nvPicPr>
          <p:cNvPr id="11" name="Picture 10">
            <a:extLst>
              <a:ext uri="{FF2B5EF4-FFF2-40B4-BE49-F238E27FC236}">
                <a16:creationId xmlns:a16="http://schemas.microsoft.com/office/drawing/2014/main" id="{84CE798D-F7C3-489D-B4C9-E4E871864FA1}"/>
              </a:ext>
            </a:extLst>
          </p:cNvPr>
          <p:cNvPicPr>
            <a:picLocks noChangeAspect="1"/>
          </p:cNvPicPr>
          <p:nvPr/>
        </p:nvPicPr>
        <p:blipFill>
          <a:blip r:embed="rId2"/>
          <a:stretch>
            <a:fillRect/>
          </a:stretch>
        </p:blipFill>
        <p:spPr>
          <a:xfrm>
            <a:off x="-27427" y="143891"/>
            <a:ext cx="1324539" cy="1242313"/>
          </a:xfrm>
          <a:prstGeom prst="ellipse">
            <a:avLst/>
          </a:prstGeom>
        </p:spPr>
      </p:pic>
      <p:sp>
        <p:nvSpPr>
          <p:cNvPr id="10" name="Rectangle: Rounded Corners 9">
            <a:extLst>
              <a:ext uri="{FF2B5EF4-FFF2-40B4-BE49-F238E27FC236}">
                <a16:creationId xmlns:a16="http://schemas.microsoft.com/office/drawing/2014/main" id="{7C99DD93-83A0-4A21-8126-EAA4F0E5E425}"/>
              </a:ext>
            </a:extLst>
          </p:cNvPr>
          <p:cNvSpPr/>
          <p:nvPr/>
        </p:nvSpPr>
        <p:spPr>
          <a:xfrm>
            <a:off x="1656347" y="3847529"/>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5" name="Rectangle: Rounded Corners 14">
            <a:extLst>
              <a:ext uri="{FF2B5EF4-FFF2-40B4-BE49-F238E27FC236}">
                <a16:creationId xmlns:a16="http://schemas.microsoft.com/office/drawing/2014/main" id="{8DA12F6A-E658-42F0-ADA9-500541DEDFC1}"/>
              </a:ext>
            </a:extLst>
          </p:cNvPr>
          <p:cNvSpPr/>
          <p:nvPr/>
        </p:nvSpPr>
        <p:spPr>
          <a:xfrm>
            <a:off x="1819022" y="598015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6" name="Rectangle: Rounded Corners 15">
            <a:extLst>
              <a:ext uri="{FF2B5EF4-FFF2-40B4-BE49-F238E27FC236}">
                <a16:creationId xmlns:a16="http://schemas.microsoft.com/office/drawing/2014/main" id="{F6F6DC53-0DC0-49B5-AF10-46DA355BD5CB}"/>
              </a:ext>
            </a:extLst>
          </p:cNvPr>
          <p:cNvSpPr/>
          <p:nvPr/>
        </p:nvSpPr>
        <p:spPr>
          <a:xfrm>
            <a:off x="1819021" y="601120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pic>
        <p:nvPicPr>
          <p:cNvPr id="2050" name="Picture 2" descr="Thế giới có bao nhiêu châu lục? Bản đồ thế giới mới nhất 2021">
            <a:extLst>
              <a:ext uri="{FF2B5EF4-FFF2-40B4-BE49-F238E27FC236}">
                <a16:creationId xmlns:a16="http://schemas.microsoft.com/office/drawing/2014/main" id="{1EF659EA-295D-F5E9-581C-471E7ECD1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324" y="1492721"/>
            <a:ext cx="8215932" cy="49760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89CB2C59-B282-ED11-89D0-04A9E3DEF0C5}"/>
              </a:ext>
            </a:extLst>
          </p:cNvPr>
          <p:cNvGraphicFramePr>
            <a:graphicFrameLocks noGrp="1"/>
          </p:cNvGraphicFramePr>
          <p:nvPr>
            <p:extLst>
              <p:ext uri="{D42A27DB-BD31-4B8C-83A1-F6EECF244321}">
                <p14:modId xmlns:p14="http://schemas.microsoft.com/office/powerpoint/2010/main" val="2185261636"/>
              </p:ext>
            </p:extLst>
          </p:nvPr>
        </p:nvGraphicFramePr>
        <p:xfrm>
          <a:off x="1065353" y="1563628"/>
          <a:ext cx="9459075" cy="5168066"/>
        </p:xfrm>
        <a:graphic>
          <a:graphicData uri="http://schemas.openxmlformats.org/drawingml/2006/table">
            <a:tbl>
              <a:tblPr firstRow="1" bandRow="1">
                <a:tableStyleId>{5C22544A-7EE6-4342-B048-85BDC9FD1C3A}</a:tableStyleId>
              </a:tblPr>
              <a:tblGrid>
                <a:gridCol w="3742523">
                  <a:extLst>
                    <a:ext uri="{9D8B030D-6E8A-4147-A177-3AD203B41FA5}">
                      <a16:colId xmlns:a16="http://schemas.microsoft.com/office/drawing/2014/main" val="238622340"/>
                    </a:ext>
                  </a:extLst>
                </a:gridCol>
                <a:gridCol w="5716552">
                  <a:extLst>
                    <a:ext uri="{9D8B030D-6E8A-4147-A177-3AD203B41FA5}">
                      <a16:colId xmlns:a16="http://schemas.microsoft.com/office/drawing/2014/main" val="3869390089"/>
                    </a:ext>
                  </a:extLst>
                </a:gridCol>
              </a:tblGrid>
              <a:tr h="748556">
                <a:tc>
                  <a:txBody>
                    <a:bodyPr/>
                    <a:lstStyle/>
                    <a:p>
                      <a:pPr algn="ctr"/>
                      <a:r>
                        <a:rPr lang="en-VN" sz="4000" dirty="0">
                          <a:latin typeface="Times" pitchFamily="2" charset="0"/>
                        </a:rPr>
                        <a:t>Châu lục</a:t>
                      </a:r>
                    </a:p>
                  </a:txBody>
                  <a:tcPr/>
                </a:tc>
                <a:tc>
                  <a:txBody>
                    <a:bodyPr/>
                    <a:lstStyle/>
                    <a:p>
                      <a:pPr algn="ctr"/>
                      <a:r>
                        <a:rPr lang="en-VN" sz="4000" dirty="0"/>
                        <a:t>Diện tích (triệu km2)</a:t>
                      </a:r>
                    </a:p>
                  </a:txBody>
                  <a:tcPr/>
                </a:tc>
                <a:extLst>
                  <a:ext uri="{0D108BD9-81ED-4DB2-BD59-A6C34878D82A}">
                    <a16:rowId xmlns:a16="http://schemas.microsoft.com/office/drawing/2014/main" val="1433281257"/>
                  </a:ext>
                </a:extLst>
              </a:tr>
              <a:tr h="736585">
                <a:tc>
                  <a:txBody>
                    <a:bodyPr/>
                    <a:lstStyle/>
                    <a:p>
                      <a:r>
                        <a:rPr lang="en-VN" sz="3600" dirty="0">
                          <a:latin typeface="Times" pitchFamily="2" charset="0"/>
                        </a:rPr>
                        <a:t>Châu Á</a:t>
                      </a:r>
                    </a:p>
                  </a:txBody>
                  <a:tcPr/>
                </a:tc>
                <a:tc>
                  <a:txBody>
                    <a:bodyPr/>
                    <a:lstStyle/>
                    <a:p>
                      <a:pPr algn="ctr"/>
                      <a:r>
                        <a:rPr lang="en-VN" sz="3600" dirty="0">
                          <a:latin typeface="Times" pitchFamily="2" charset="0"/>
                        </a:rPr>
                        <a:t>43.8</a:t>
                      </a:r>
                    </a:p>
                  </a:txBody>
                  <a:tcPr/>
                </a:tc>
                <a:extLst>
                  <a:ext uri="{0D108BD9-81ED-4DB2-BD59-A6C34878D82A}">
                    <a16:rowId xmlns:a16="http://schemas.microsoft.com/office/drawing/2014/main" val="1997219067"/>
                  </a:ext>
                </a:extLst>
              </a:tr>
              <a:tr h="736585">
                <a:tc>
                  <a:txBody>
                    <a:bodyPr/>
                    <a:lstStyle/>
                    <a:p>
                      <a:r>
                        <a:rPr lang="en-VN" sz="3600" dirty="0">
                          <a:latin typeface="Times" pitchFamily="2" charset="0"/>
                        </a:rPr>
                        <a:t>Châu Mĩ</a:t>
                      </a:r>
                    </a:p>
                  </a:txBody>
                  <a:tcPr/>
                </a:tc>
                <a:tc>
                  <a:txBody>
                    <a:bodyPr/>
                    <a:lstStyle/>
                    <a:p>
                      <a:pPr algn="ctr"/>
                      <a:r>
                        <a:rPr lang="en-VN" sz="3600" dirty="0">
                          <a:latin typeface="Times" pitchFamily="2" charset="0"/>
                        </a:rPr>
                        <a:t>42.3</a:t>
                      </a:r>
                    </a:p>
                  </a:txBody>
                  <a:tcPr/>
                </a:tc>
                <a:extLst>
                  <a:ext uri="{0D108BD9-81ED-4DB2-BD59-A6C34878D82A}">
                    <a16:rowId xmlns:a16="http://schemas.microsoft.com/office/drawing/2014/main" val="3159393776"/>
                  </a:ext>
                </a:extLst>
              </a:tr>
              <a:tr h="736585">
                <a:tc>
                  <a:txBody>
                    <a:bodyPr/>
                    <a:lstStyle/>
                    <a:p>
                      <a:r>
                        <a:rPr lang="en-VN" sz="3600" dirty="0">
                          <a:latin typeface="Times" pitchFamily="2" charset="0"/>
                        </a:rPr>
                        <a:t>Châu Phi</a:t>
                      </a:r>
                    </a:p>
                  </a:txBody>
                  <a:tcPr/>
                </a:tc>
                <a:tc>
                  <a:txBody>
                    <a:bodyPr/>
                    <a:lstStyle/>
                    <a:p>
                      <a:pPr algn="ctr"/>
                      <a:r>
                        <a:rPr lang="en-VN" sz="3600" dirty="0">
                          <a:latin typeface="Times" pitchFamily="2" charset="0"/>
                        </a:rPr>
                        <a:t>30.3</a:t>
                      </a:r>
                    </a:p>
                  </a:txBody>
                  <a:tcPr/>
                </a:tc>
                <a:extLst>
                  <a:ext uri="{0D108BD9-81ED-4DB2-BD59-A6C34878D82A}">
                    <a16:rowId xmlns:a16="http://schemas.microsoft.com/office/drawing/2014/main" val="1405957729"/>
                  </a:ext>
                </a:extLst>
              </a:tr>
              <a:tr h="736585">
                <a:tc>
                  <a:txBody>
                    <a:bodyPr/>
                    <a:lstStyle/>
                    <a:p>
                      <a:r>
                        <a:rPr lang="en-US" sz="3600" dirty="0">
                          <a:latin typeface="Times" pitchFamily="2" charset="0"/>
                        </a:rPr>
                        <a:t>C</a:t>
                      </a:r>
                      <a:r>
                        <a:rPr lang="en-VN" sz="3600" dirty="0">
                          <a:latin typeface="Times" pitchFamily="2" charset="0"/>
                        </a:rPr>
                        <a:t>hâu Nam Cực</a:t>
                      </a:r>
                    </a:p>
                  </a:txBody>
                  <a:tcPr/>
                </a:tc>
                <a:tc>
                  <a:txBody>
                    <a:bodyPr/>
                    <a:lstStyle/>
                    <a:p>
                      <a:pPr algn="ctr"/>
                      <a:r>
                        <a:rPr lang="en-VN" sz="3600" dirty="0">
                          <a:latin typeface="Times" pitchFamily="2" charset="0"/>
                        </a:rPr>
                        <a:t>13.7</a:t>
                      </a:r>
                    </a:p>
                  </a:txBody>
                  <a:tcPr/>
                </a:tc>
                <a:extLst>
                  <a:ext uri="{0D108BD9-81ED-4DB2-BD59-A6C34878D82A}">
                    <a16:rowId xmlns:a16="http://schemas.microsoft.com/office/drawing/2014/main" val="3898963046"/>
                  </a:ext>
                </a:extLst>
              </a:tr>
              <a:tr h="736585">
                <a:tc>
                  <a:txBody>
                    <a:bodyPr/>
                    <a:lstStyle/>
                    <a:p>
                      <a:r>
                        <a:rPr lang="en-VN" sz="3600" dirty="0">
                          <a:latin typeface="Times" pitchFamily="2" charset="0"/>
                        </a:rPr>
                        <a:t>Châu Âu</a:t>
                      </a:r>
                    </a:p>
                  </a:txBody>
                  <a:tcPr/>
                </a:tc>
                <a:tc>
                  <a:txBody>
                    <a:bodyPr/>
                    <a:lstStyle/>
                    <a:p>
                      <a:pPr algn="ctr"/>
                      <a:r>
                        <a:rPr lang="en-VN" sz="3600" b="1" dirty="0">
                          <a:latin typeface="Times" pitchFamily="2" charset="0"/>
                        </a:rPr>
                        <a:t>10.1</a:t>
                      </a:r>
                    </a:p>
                  </a:txBody>
                  <a:tcPr/>
                </a:tc>
                <a:extLst>
                  <a:ext uri="{0D108BD9-81ED-4DB2-BD59-A6C34878D82A}">
                    <a16:rowId xmlns:a16="http://schemas.microsoft.com/office/drawing/2014/main" val="2421302538"/>
                  </a:ext>
                </a:extLst>
              </a:tr>
              <a:tr h="736585">
                <a:tc>
                  <a:txBody>
                    <a:bodyPr/>
                    <a:lstStyle/>
                    <a:p>
                      <a:r>
                        <a:rPr lang="en-US" sz="3600" dirty="0">
                          <a:latin typeface="Times" pitchFamily="2" charset="0"/>
                        </a:rPr>
                        <a:t>C</a:t>
                      </a:r>
                      <a:r>
                        <a:rPr lang="en-VN" sz="3600" dirty="0">
                          <a:latin typeface="Times" pitchFamily="2" charset="0"/>
                        </a:rPr>
                        <a:t>hâu Đại Dương</a:t>
                      </a:r>
                    </a:p>
                  </a:txBody>
                  <a:tcPr/>
                </a:tc>
                <a:tc>
                  <a:txBody>
                    <a:bodyPr/>
                    <a:lstStyle/>
                    <a:p>
                      <a:pPr algn="ctr"/>
                      <a:r>
                        <a:rPr lang="en-VN" sz="3600" dirty="0">
                          <a:latin typeface="Times" pitchFamily="2" charset="0"/>
                        </a:rPr>
                        <a:t>9.0</a:t>
                      </a:r>
                    </a:p>
                  </a:txBody>
                  <a:tcPr/>
                </a:tc>
                <a:extLst>
                  <a:ext uri="{0D108BD9-81ED-4DB2-BD59-A6C34878D82A}">
                    <a16:rowId xmlns:a16="http://schemas.microsoft.com/office/drawing/2014/main" val="2286166516"/>
                  </a:ext>
                </a:extLst>
              </a:tr>
            </a:tbl>
          </a:graphicData>
        </a:graphic>
      </p:graphicFrame>
    </p:spTree>
    <p:extLst>
      <p:ext uri="{BB962C8B-B14F-4D97-AF65-F5344CB8AC3E}">
        <p14:creationId xmlns:p14="http://schemas.microsoft.com/office/powerpoint/2010/main" val="24826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nodePh="1">
                                  <p:stCondLst>
                                    <p:cond delay="0"/>
                                  </p:stCondLst>
                                  <p:endCondLst>
                                    <p:cond evt="begin" delay="0">
                                      <p:tn val="22"/>
                                    </p:cond>
                                  </p:end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edge">
                                      <p:cBhvr>
                                        <p:cTn id="43" dur="200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1C10B60-06FB-4088-BA57-7D061742F162}"/>
              </a:ext>
            </a:extLst>
          </p:cNvPr>
          <p:cNvSpPr/>
          <p:nvPr/>
        </p:nvSpPr>
        <p:spPr>
          <a:xfrm>
            <a:off x="1274851" y="307847"/>
            <a:ext cx="4953000" cy="9144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7 IcielBaliho Script" pitchFamily="2" charset="0"/>
              </a:rPr>
              <a:t>1. </a:t>
            </a:r>
            <a:r>
              <a:rPr lang="vi-VN" sz="2800">
                <a:solidFill>
                  <a:srgbClr val="0070C0"/>
                </a:solidFill>
                <a:latin typeface="#9Slide07 IcielBaliho Script" pitchFamily="2" charset="0"/>
              </a:rPr>
              <a:t>Vị trí địa lí, hình dạng, kích thước</a:t>
            </a:r>
            <a:endParaRPr lang="en-US" sz="2800">
              <a:solidFill>
                <a:srgbClr val="0070C0"/>
              </a:solidFill>
              <a:latin typeface="#9Slide07 IcielBaliho Script" pitchFamily="2" charset="0"/>
            </a:endParaRPr>
          </a:p>
        </p:txBody>
      </p:sp>
      <p:pic>
        <p:nvPicPr>
          <p:cNvPr id="11" name="Picture 10">
            <a:extLst>
              <a:ext uri="{FF2B5EF4-FFF2-40B4-BE49-F238E27FC236}">
                <a16:creationId xmlns:a16="http://schemas.microsoft.com/office/drawing/2014/main" id="{84CE798D-F7C3-489D-B4C9-E4E871864FA1}"/>
              </a:ext>
            </a:extLst>
          </p:cNvPr>
          <p:cNvPicPr>
            <a:picLocks noChangeAspect="1"/>
          </p:cNvPicPr>
          <p:nvPr/>
        </p:nvPicPr>
        <p:blipFill>
          <a:blip r:embed="rId2"/>
          <a:stretch>
            <a:fillRect/>
          </a:stretch>
        </p:blipFill>
        <p:spPr>
          <a:xfrm>
            <a:off x="-27427" y="143891"/>
            <a:ext cx="1324539" cy="1242313"/>
          </a:xfrm>
          <a:prstGeom prst="ellipse">
            <a:avLst/>
          </a:prstGeom>
        </p:spPr>
      </p:pic>
      <p:pic>
        <p:nvPicPr>
          <p:cNvPr id="2" name="Picture 1">
            <a:extLst>
              <a:ext uri="{FF2B5EF4-FFF2-40B4-BE49-F238E27FC236}">
                <a16:creationId xmlns:a16="http://schemas.microsoft.com/office/drawing/2014/main" id="{E5A60896-90B0-4A89-BFE1-D643CD18298A}"/>
              </a:ext>
            </a:extLst>
          </p:cNvPr>
          <p:cNvPicPr>
            <a:picLocks noChangeAspect="1"/>
          </p:cNvPicPr>
          <p:nvPr/>
        </p:nvPicPr>
        <p:blipFill>
          <a:blip r:embed="rId3"/>
          <a:stretch>
            <a:fillRect/>
          </a:stretch>
        </p:blipFill>
        <p:spPr>
          <a:xfrm>
            <a:off x="6553200" y="187573"/>
            <a:ext cx="5536531" cy="6482854"/>
          </a:xfrm>
          <a:prstGeom prst="rect">
            <a:avLst/>
          </a:prstGeom>
        </p:spPr>
      </p:pic>
      <p:sp>
        <p:nvSpPr>
          <p:cNvPr id="12" name="Rectangle: Rounded Corners 11">
            <a:extLst>
              <a:ext uri="{FF2B5EF4-FFF2-40B4-BE49-F238E27FC236}">
                <a16:creationId xmlns:a16="http://schemas.microsoft.com/office/drawing/2014/main" id="{E02729D8-49FB-47C3-819B-B07D75B3952C}"/>
              </a:ext>
            </a:extLst>
          </p:cNvPr>
          <p:cNvSpPr/>
          <p:nvPr/>
        </p:nvSpPr>
        <p:spPr>
          <a:xfrm>
            <a:off x="284251" y="1389629"/>
            <a:ext cx="5541141" cy="743972"/>
          </a:xfrm>
          <a:prstGeom prst="roundRect">
            <a:avLst>
              <a:gd name="adj" fmla="val 50000"/>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2060"/>
                </a:solidFill>
                <a:latin typeface="#9Slide02 Noi dung rat dai" panose="02000000000000000000" pitchFamily="2" charset="0"/>
                <a:ea typeface="#9Slide02 Noi dung rat dai" panose="02000000000000000000" pitchFamily="2" charset="0"/>
              </a:rPr>
              <a:t>Dựa vào hình 1, thông tin SGK, em hãy</a:t>
            </a:r>
            <a:r>
              <a:rPr lang="en-US" sz="2400" dirty="0">
                <a:solidFill>
                  <a:srgbClr val="002060"/>
                </a:solidFill>
                <a:latin typeface="#9Slide02 Noi dung rat dai" panose="02000000000000000000" pitchFamily="2" charset="0"/>
                <a:ea typeface="#9Slide02 Noi dung rat dai" panose="02000000000000000000" pitchFamily="2" charset="0"/>
              </a:rPr>
              <a:t> </a:t>
            </a:r>
            <a:r>
              <a:rPr lang="vi-VN" sz="2400" dirty="0">
                <a:solidFill>
                  <a:srgbClr val="002060"/>
                </a:solidFill>
                <a:latin typeface="#9Slide02 Noi dung rat dai" panose="02000000000000000000" pitchFamily="2" charset="0"/>
                <a:ea typeface="#9Slide02 Noi dung rat dai" panose="02000000000000000000" pitchFamily="2" charset="0"/>
              </a:rPr>
              <a:t>hoàn thiện các thông tin sau</a:t>
            </a:r>
            <a:endParaRPr lang="en-US" sz="2400" dirty="0">
              <a:solidFill>
                <a:srgbClr val="002060"/>
              </a:solidFill>
              <a:latin typeface="#9Slide02 Noi dung rat dai" panose="02000000000000000000" pitchFamily="2" charset="0"/>
              <a:ea typeface="#9Slide02 Noi dung rat dai" panose="02000000000000000000" pitchFamily="2" charset="0"/>
            </a:endParaRPr>
          </a:p>
        </p:txBody>
      </p:sp>
      <p:graphicFrame>
        <p:nvGraphicFramePr>
          <p:cNvPr id="3" name="Table 3">
            <a:extLst>
              <a:ext uri="{FF2B5EF4-FFF2-40B4-BE49-F238E27FC236}">
                <a16:creationId xmlns:a16="http://schemas.microsoft.com/office/drawing/2014/main" id="{54F3BD8D-EDCB-4325-84E8-AAB89B287D63}"/>
              </a:ext>
            </a:extLst>
          </p:cNvPr>
          <p:cNvGraphicFramePr>
            <a:graphicFrameLocks noGrp="1"/>
          </p:cNvGraphicFramePr>
          <p:nvPr>
            <p:extLst>
              <p:ext uri="{D42A27DB-BD31-4B8C-83A1-F6EECF244321}">
                <p14:modId xmlns:p14="http://schemas.microsoft.com/office/powerpoint/2010/main" val="1977061907"/>
              </p:ext>
            </p:extLst>
          </p:nvPr>
        </p:nvGraphicFramePr>
        <p:xfrm>
          <a:off x="309440" y="2438400"/>
          <a:ext cx="5943600" cy="4221480"/>
        </p:xfrm>
        <a:graphic>
          <a:graphicData uri="http://schemas.openxmlformats.org/drawingml/2006/table">
            <a:tbl>
              <a:tblPr firstRow="1" bandRow="1">
                <a:tableStyleId>{5940675A-B579-460E-94D1-54222C63F5DA}</a:tableStyleId>
              </a:tblPr>
              <a:tblGrid>
                <a:gridCol w="1482351">
                  <a:extLst>
                    <a:ext uri="{9D8B030D-6E8A-4147-A177-3AD203B41FA5}">
                      <a16:colId xmlns:a16="http://schemas.microsoft.com/office/drawing/2014/main" val="1126767993"/>
                    </a:ext>
                  </a:extLst>
                </a:gridCol>
                <a:gridCol w="4461249">
                  <a:extLst>
                    <a:ext uri="{9D8B030D-6E8A-4147-A177-3AD203B41FA5}">
                      <a16:colId xmlns:a16="http://schemas.microsoft.com/office/drawing/2014/main" val="782732650"/>
                    </a:ext>
                  </a:extLst>
                </a:gridCol>
              </a:tblGrid>
              <a:tr h="533400">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Câu hỏi</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solidFill>
                      <a:srgbClr val="FFFF00"/>
                    </a:solidFill>
                  </a:tcPr>
                </a:tc>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Thông tin </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solidFill>
                      <a:srgbClr val="FFFF00"/>
                    </a:solidFill>
                  </a:tcPr>
                </a:tc>
                <a:extLst>
                  <a:ext uri="{0D108BD9-81ED-4DB2-BD59-A6C34878D82A}">
                    <a16:rowId xmlns:a16="http://schemas.microsoft.com/office/drawing/2014/main" val="2693998512"/>
                  </a:ext>
                </a:extLst>
              </a:tr>
              <a:tr h="599440">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1. Diện tích</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589478779"/>
                  </a:ext>
                </a:extLst>
              </a:tr>
              <a:tr h="1076960">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2. Vị trí </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2308916939"/>
                  </a:ext>
                </a:extLst>
              </a:tr>
              <a:tr h="599440">
                <a:tc>
                  <a:txBody>
                    <a:bodyPr/>
                    <a:lstStyle/>
                    <a:p>
                      <a:r>
                        <a:rPr lang="vi-VN" sz="2000" dirty="0">
                          <a:solidFill>
                            <a:srgbClr val="0070C0"/>
                          </a:solidFill>
                          <a:latin typeface="#9Slide02 Noi dung rat dai" panose="02000000000000000000" pitchFamily="2" charset="0"/>
                          <a:ea typeface="#9Slide02 Noi dung rat dai" panose="02000000000000000000" pitchFamily="2" charset="0"/>
                        </a:rPr>
                        <a:t>3. Tiếp giáp</a:t>
                      </a:r>
                    </a:p>
                    <a:p>
                      <a:r>
                        <a:rPr lang="vi-VN" sz="2000" dirty="0">
                          <a:solidFill>
                            <a:srgbClr val="0070C0"/>
                          </a:solidFill>
                          <a:latin typeface="#9Slide02 Noi dung rat dai" panose="02000000000000000000" pitchFamily="2" charset="0"/>
                          <a:ea typeface="#9Slide02 Noi dung rat dai" panose="02000000000000000000" pitchFamily="2" charset="0"/>
                        </a:rPr>
                        <a:t>- Châu lục</a:t>
                      </a:r>
                    </a:p>
                    <a:p>
                      <a:r>
                        <a:rPr lang="vi-VN" sz="2000" dirty="0">
                          <a:solidFill>
                            <a:srgbClr val="0070C0"/>
                          </a:solidFill>
                          <a:latin typeface="#9Slide02 Noi dung rat dai" panose="02000000000000000000" pitchFamily="2" charset="0"/>
                          <a:ea typeface="#9Slide02 Noi dung rat dai" panose="02000000000000000000" pitchFamily="2" charset="0"/>
                        </a:rPr>
                        <a:t>- Biển</a:t>
                      </a:r>
                    </a:p>
                    <a:p>
                      <a:r>
                        <a:rPr lang="vi-VN" sz="2000" dirty="0">
                          <a:solidFill>
                            <a:srgbClr val="0070C0"/>
                          </a:solidFill>
                          <a:latin typeface="#9Slide02 Noi dung rat dai" panose="02000000000000000000" pitchFamily="2" charset="0"/>
                          <a:ea typeface="#9Slide02 Noi dung rat dai" panose="02000000000000000000" pitchFamily="2" charset="0"/>
                        </a:rPr>
                        <a:t>- Đại dương</a:t>
                      </a:r>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1520005654"/>
                  </a:ext>
                </a:extLst>
              </a:tr>
              <a:tr h="599440">
                <a:tc>
                  <a:txBody>
                    <a:bodyPr/>
                    <a:lstStyle/>
                    <a:p>
                      <a:r>
                        <a:rPr lang="vi-VN" sz="2000" dirty="0">
                          <a:solidFill>
                            <a:srgbClr val="0070C0"/>
                          </a:solidFill>
                          <a:latin typeface="#9Slide02 Noi dung rat dai" panose="02000000000000000000" pitchFamily="2" charset="0"/>
                          <a:ea typeface="#9Slide02 Noi dung rat dai" panose="02000000000000000000" pitchFamily="2" charset="0"/>
                        </a:rPr>
                        <a:t>4. Đường bờ biển</a:t>
                      </a:r>
                    </a:p>
                  </a:txBody>
                  <a:tcPr/>
                </a:tc>
                <a:tc>
                  <a:txBody>
                    <a:bodyPr/>
                    <a:lstStyle/>
                    <a:p>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2630398545"/>
                  </a:ext>
                </a:extLst>
              </a:tr>
            </a:tbl>
          </a:graphicData>
        </a:graphic>
      </p:graphicFrame>
      <p:sp>
        <p:nvSpPr>
          <p:cNvPr id="9" name="Rectangle: Rounded Corners 8">
            <a:extLst>
              <a:ext uri="{FF2B5EF4-FFF2-40B4-BE49-F238E27FC236}">
                <a16:creationId xmlns:a16="http://schemas.microsoft.com/office/drawing/2014/main" id="{F0CB2966-3B38-45F1-991C-5E6A696C5130}"/>
              </a:ext>
            </a:extLst>
          </p:cNvPr>
          <p:cNvSpPr/>
          <p:nvPr/>
        </p:nvSpPr>
        <p:spPr>
          <a:xfrm>
            <a:off x="1737684" y="2975065"/>
            <a:ext cx="5063392" cy="743972"/>
          </a:xfrm>
          <a:prstGeom prst="roundRect">
            <a:avLst>
              <a:gd name="adj" fmla="val 50000"/>
            </a:avLst>
          </a:prstGeom>
          <a:noFill/>
          <a:ln w="28575">
            <a:noFill/>
            <a:prstDash val="sysDot"/>
          </a:ln>
          <a:effectLst>
            <a:outerShdw blurRad="190500" dist="228600" dir="2700000" algn="ctr">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9Slide02 Noi dung rat dai" panose="02000000000000000000" pitchFamily="2" charset="0"/>
                <a:ea typeface="#9Slide02 Noi dung rat dai" panose="02000000000000000000" pitchFamily="2" charset="0"/>
              </a:rPr>
              <a:t>Trên 10 triệu km2</a:t>
            </a:r>
          </a:p>
        </p:txBody>
      </p:sp>
      <p:sp>
        <p:nvSpPr>
          <p:cNvPr id="10" name="Rectangle: Rounded Corners 9">
            <a:extLst>
              <a:ext uri="{FF2B5EF4-FFF2-40B4-BE49-F238E27FC236}">
                <a16:creationId xmlns:a16="http://schemas.microsoft.com/office/drawing/2014/main" id="{7C99DD93-83A0-4A21-8126-EAA4F0E5E425}"/>
              </a:ext>
            </a:extLst>
          </p:cNvPr>
          <p:cNvSpPr/>
          <p:nvPr/>
        </p:nvSpPr>
        <p:spPr>
          <a:xfrm>
            <a:off x="1656347" y="3847529"/>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3" name="Rectangle: Rounded Corners 12">
            <a:extLst>
              <a:ext uri="{FF2B5EF4-FFF2-40B4-BE49-F238E27FC236}">
                <a16:creationId xmlns:a16="http://schemas.microsoft.com/office/drawing/2014/main" id="{80A9BD77-3ED0-4417-985D-1BE96821D5B0}"/>
              </a:ext>
            </a:extLst>
          </p:cNvPr>
          <p:cNvSpPr/>
          <p:nvPr/>
        </p:nvSpPr>
        <p:spPr>
          <a:xfrm>
            <a:off x="1737684" y="3719037"/>
            <a:ext cx="4571504" cy="743972"/>
          </a:xfrm>
          <a:prstGeom prst="roundRect">
            <a:avLst>
              <a:gd name="adj" fmla="val 50000"/>
            </a:avLst>
          </a:prstGeom>
          <a:noFill/>
          <a:ln w="28575">
            <a:noFill/>
            <a:prstDash val="sysDot"/>
          </a:ln>
          <a:effectLst>
            <a:outerShdw blurRad="190500" dist="228600" dir="2700000" algn="ctr">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9Slide02 Noi dung rat dai" panose="02000000000000000000" pitchFamily="2" charset="0"/>
                <a:ea typeface="#9Slide02 Noi dung rat dai" panose="02000000000000000000" pitchFamily="2" charset="0"/>
              </a:rPr>
              <a:t>Phía tây lục địa Á - Âu, ngăn cách với châu Á bởi dãy núi U-ran. Nằm giữa các vĩ tuyến 36°B và 71°B</a:t>
            </a:r>
          </a:p>
        </p:txBody>
      </p:sp>
      <p:sp>
        <p:nvSpPr>
          <p:cNvPr id="14" name="Rectangle: Rounded Corners 13">
            <a:extLst>
              <a:ext uri="{FF2B5EF4-FFF2-40B4-BE49-F238E27FC236}">
                <a16:creationId xmlns:a16="http://schemas.microsoft.com/office/drawing/2014/main" id="{5BBE2BD7-DECB-4E01-BB36-BCAF77F5DEA4}"/>
              </a:ext>
            </a:extLst>
          </p:cNvPr>
          <p:cNvSpPr/>
          <p:nvPr/>
        </p:nvSpPr>
        <p:spPr>
          <a:xfrm>
            <a:off x="1737684" y="5063682"/>
            <a:ext cx="4571504" cy="743972"/>
          </a:xfrm>
          <a:prstGeom prst="roundRect">
            <a:avLst>
              <a:gd name="adj" fmla="val 50000"/>
            </a:avLst>
          </a:prstGeom>
          <a:noFill/>
          <a:ln w="28575">
            <a:noFill/>
            <a:prstDash val="sysDot"/>
          </a:ln>
          <a:effectLst>
            <a:outerShdw blurRad="190500" dist="228600" dir="2700000" algn="ctr">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9Slide02 Noi dung rat dai" panose="02000000000000000000" pitchFamily="2" charset="0"/>
                <a:ea typeface="#9Slide02 Noi dung rat dai" panose="02000000000000000000" pitchFamily="2" charset="0"/>
              </a:rPr>
              <a:t>- Châu Á</a:t>
            </a:r>
          </a:p>
          <a:p>
            <a:r>
              <a:rPr lang="en-US" sz="2000">
                <a:solidFill>
                  <a:srgbClr val="002060"/>
                </a:solidFill>
                <a:latin typeface="#9Slide02 Noi dung rat dai" panose="02000000000000000000" pitchFamily="2" charset="0"/>
                <a:ea typeface="#9Slide02 Noi dung rat dai" panose="02000000000000000000" pitchFamily="2" charset="0"/>
              </a:rPr>
              <a:t>- Biển Đen, biển ĐTH</a:t>
            </a:r>
          </a:p>
          <a:p>
            <a:r>
              <a:rPr lang="en-US" sz="2000">
                <a:solidFill>
                  <a:srgbClr val="002060"/>
                </a:solidFill>
                <a:latin typeface="#9Slide02 Noi dung rat dai" panose="02000000000000000000" pitchFamily="2" charset="0"/>
                <a:ea typeface="#9Slide02 Noi dung rat dai" panose="02000000000000000000" pitchFamily="2" charset="0"/>
              </a:rPr>
              <a:t>- Bắc Băng Dương và Đại Tây Dương</a:t>
            </a:r>
          </a:p>
        </p:txBody>
      </p:sp>
      <p:sp>
        <p:nvSpPr>
          <p:cNvPr id="15" name="Rectangle: Rounded Corners 14">
            <a:extLst>
              <a:ext uri="{FF2B5EF4-FFF2-40B4-BE49-F238E27FC236}">
                <a16:creationId xmlns:a16="http://schemas.microsoft.com/office/drawing/2014/main" id="{8DA12F6A-E658-42F0-ADA9-500541DEDFC1}"/>
              </a:ext>
            </a:extLst>
          </p:cNvPr>
          <p:cNvSpPr/>
          <p:nvPr/>
        </p:nvSpPr>
        <p:spPr>
          <a:xfrm>
            <a:off x="1819022" y="598015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6" name="Rectangle: Rounded Corners 15">
            <a:extLst>
              <a:ext uri="{FF2B5EF4-FFF2-40B4-BE49-F238E27FC236}">
                <a16:creationId xmlns:a16="http://schemas.microsoft.com/office/drawing/2014/main" id="{F6F6DC53-0DC0-49B5-AF10-46DA355BD5CB}"/>
              </a:ext>
            </a:extLst>
          </p:cNvPr>
          <p:cNvSpPr/>
          <p:nvPr/>
        </p:nvSpPr>
        <p:spPr>
          <a:xfrm>
            <a:off x="1819021" y="601120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7" name="Rectangle: Rounded Corners 16">
            <a:extLst>
              <a:ext uri="{FF2B5EF4-FFF2-40B4-BE49-F238E27FC236}">
                <a16:creationId xmlns:a16="http://schemas.microsoft.com/office/drawing/2014/main" id="{DD98B4A3-7037-439F-A86F-D93890074F71}"/>
              </a:ext>
            </a:extLst>
          </p:cNvPr>
          <p:cNvSpPr/>
          <p:nvPr/>
        </p:nvSpPr>
        <p:spPr>
          <a:xfrm>
            <a:off x="1737684" y="6082788"/>
            <a:ext cx="4571504" cy="743972"/>
          </a:xfrm>
          <a:prstGeom prst="roundRect">
            <a:avLst>
              <a:gd name="adj" fmla="val 50000"/>
            </a:avLst>
          </a:prstGeom>
          <a:noFill/>
          <a:ln w="28575">
            <a:noFill/>
            <a:prstDash val="sysDot"/>
          </a:ln>
          <a:effectLst>
            <a:outerShdw blurRad="190500" dist="228600" dir="2700000" algn="ctr">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002060"/>
                </a:solidFill>
                <a:latin typeface="#9Slide02 Noi dung rat dai" panose="02000000000000000000" pitchFamily="2" charset="0"/>
                <a:ea typeface="#9Slide02 Noi dung rat dai" panose="02000000000000000000" pitchFamily="2" charset="0"/>
              </a:rPr>
              <a:t>Đ</a:t>
            </a:r>
            <a:r>
              <a:rPr lang="vi-VN" sz="2000" dirty="0">
                <a:solidFill>
                  <a:srgbClr val="002060"/>
                </a:solidFill>
                <a:latin typeface="#9Slide02 Noi dung rat dai" panose="02000000000000000000" pitchFamily="2" charset="0"/>
                <a:ea typeface="#9Slide02 Noi dung rat dai" panose="02000000000000000000" pitchFamily="2" charset="0"/>
              </a:rPr>
              <a:t>ường bờ biển bị cắt xẻ mạnh, nhiều bán đảo, biển, vũng vịnh ăn sâu vào đất liền.</a:t>
            </a:r>
            <a:endParaRPr lang="en-US" sz="2000" dirty="0">
              <a:solidFill>
                <a:srgbClr val="002060"/>
              </a:solidFill>
              <a:latin typeface="#9Slide02 Noi dung rat dai" panose="02000000000000000000" pitchFamily="2" charset="0"/>
              <a:ea typeface="#9Slide02 Noi dung rat dai" panose="02000000000000000000" pitchFamily="2" charset="0"/>
            </a:endParaRPr>
          </a:p>
          <a:p>
            <a:endParaRPr lang="en-US" sz="2000" dirty="0">
              <a:solidFill>
                <a:srgbClr val="00206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234309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nodePh="1">
                                  <p:stCondLst>
                                    <p:cond delay="0"/>
                                  </p:stCondLst>
                                  <p:endCondLst>
                                    <p:cond evt="begin" delay="0">
                                      <p:tn val="53"/>
                                    </p:cond>
                                  </p:end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9" grpId="0"/>
      <p:bldP spid="10" grpId="0" animBg="1"/>
      <p:bldP spid="13" grpId="0"/>
      <p:bldP spid="14" grpId="0"/>
      <p:bldP spid="15" grpId="0" animBg="1"/>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te powerpoint wallpaper | Hình nền, Giáo dục, Hình ảnh">
            <a:extLst>
              <a:ext uri="{FF2B5EF4-FFF2-40B4-BE49-F238E27FC236}">
                <a16:creationId xmlns:a16="http://schemas.microsoft.com/office/drawing/2014/main" id="{3BF19DEE-3601-D709-0F8E-5C756B38B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67" y="-2187784"/>
            <a:ext cx="12395201" cy="99437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FB3B26-ACE5-F90B-7D1A-71E44B4CB637}"/>
              </a:ext>
            </a:extLst>
          </p:cNvPr>
          <p:cNvSpPr txBox="1"/>
          <p:nvPr/>
        </p:nvSpPr>
        <p:spPr>
          <a:xfrm>
            <a:off x="960634" y="660155"/>
            <a:ext cx="11201400" cy="2862322"/>
          </a:xfrm>
          <a:prstGeom prst="rect">
            <a:avLst/>
          </a:prstGeom>
          <a:noFill/>
        </p:spPr>
        <p:txBody>
          <a:bodyPr wrap="square">
            <a:spAutoFit/>
          </a:bodyPr>
          <a:lstStyle/>
          <a:p>
            <a:r>
              <a:rPr lang="en-US" sz="3600" b="1" dirty="0" err="1">
                <a:solidFill>
                  <a:srgbClr val="FF0000"/>
                </a:solidFill>
                <a:latin typeface="#9Slide02 Noi dung rat dai" panose="02000000000000000000" pitchFamily="2" charset="0"/>
                <a:ea typeface="#9Slide02 Noi dung rat dai" panose="02000000000000000000" pitchFamily="2" charset="0"/>
              </a:rPr>
              <a:t>Câu</a:t>
            </a:r>
            <a:r>
              <a:rPr lang="en-US" sz="3600" b="1" dirty="0">
                <a:solidFill>
                  <a:srgbClr val="FF0000"/>
                </a:solidFill>
                <a:latin typeface="#9Slide02 Noi dung rat dai" panose="02000000000000000000" pitchFamily="2" charset="0"/>
                <a:ea typeface="#9Slide02 Noi dung rat dai" panose="02000000000000000000" pitchFamily="2" charset="0"/>
              </a:rPr>
              <a:t> 1: </a:t>
            </a:r>
            <a:r>
              <a:rPr lang="en-US" sz="3600" b="1" dirty="0" err="1">
                <a:solidFill>
                  <a:srgbClr val="FF0000"/>
                </a:solidFill>
                <a:latin typeface="#9Slide02 Noi dung rat dai" panose="02000000000000000000" pitchFamily="2" charset="0"/>
                <a:ea typeface="#9Slide02 Noi dung rat dai" panose="02000000000000000000" pitchFamily="2" charset="0"/>
              </a:rPr>
              <a:t>Châu</a:t>
            </a:r>
            <a:r>
              <a:rPr lang="en-US" sz="3600" b="1" dirty="0">
                <a:solidFill>
                  <a:srgbClr val="FF0000"/>
                </a:solidFill>
                <a:latin typeface="#9Slide02 Noi dung rat dai" panose="02000000000000000000" pitchFamily="2" charset="0"/>
                <a:ea typeface="#9Slide02 Noi dung rat dai" panose="02000000000000000000" pitchFamily="2" charset="0"/>
              </a:rPr>
              <a:t> </a:t>
            </a:r>
            <a:r>
              <a:rPr lang="en-US" sz="3600" b="1" dirty="0" err="1">
                <a:solidFill>
                  <a:srgbClr val="FF0000"/>
                </a:solidFill>
                <a:latin typeface="#9Slide02 Noi dung rat dai" panose="02000000000000000000" pitchFamily="2" charset="0"/>
                <a:ea typeface="#9Slide02 Noi dung rat dai" panose="02000000000000000000" pitchFamily="2" charset="0"/>
              </a:rPr>
              <a:t>Âu</a:t>
            </a:r>
            <a:r>
              <a:rPr lang="en-US" sz="3600" b="1" dirty="0">
                <a:solidFill>
                  <a:srgbClr val="FF0000"/>
                </a:solidFill>
                <a:latin typeface="#9Slide02 Noi dung rat dai" panose="02000000000000000000" pitchFamily="2" charset="0"/>
                <a:ea typeface="#9Slide02 Noi dung rat dai" panose="02000000000000000000" pitchFamily="2" charset="0"/>
              </a:rPr>
              <a:t> </a:t>
            </a:r>
            <a:r>
              <a:rPr lang="en-US" sz="3600" b="1" dirty="0" err="1">
                <a:solidFill>
                  <a:srgbClr val="FF0000"/>
                </a:solidFill>
                <a:latin typeface="#9Slide02 Noi dung rat dai" panose="02000000000000000000" pitchFamily="2" charset="0"/>
                <a:ea typeface="#9Slide02 Noi dung rat dai" panose="02000000000000000000" pitchFamily="2" charset="0"/>
              </a:rPr>
              <a:t>nằm</a:t>
            </a:r>
            <a:r>
              <a:rPr lang="en-US" sz="3600" b="1" dirty="0">
                <a:solidFill>
                  <a:srgbClr val="FF0000"/>
                </a:solidFill>
                <a:latin typeface="#9Slide02 Noi dung rat dai" panose="02000000000000000000" pitchFamily="2" charset="0"/>
                <a:ea typeface="#9Slide02 Noi dung rat dai" panose="02000000000000000000" pitchFamily="2" charset="0"/>
              </a:rPr>
              <a:t> </a:t>
            </a:r>
            <a:r>
              <a:rPr lang="en-US" sz="3600" b="1" dirty="0" err="1">
                <a:solidFill>
                  <a:srgbClr val="FF0000"/>
                </a:solidFill>
                <a:latin typeface="#9Slide02 Noi dung rat dai" panose="02000000000000000000" pitchFamily="2" charset="0"/>
                <a:ea typeface="#9Slide02 Noi dung rat dai" panose="02000000000000000000" pitchFamily="2" charset="0"/>
              </a:rPr>
              <a:t>ở</a:t>
            </a:r>
            <a:r>
              <a:rPr lang="en-US" sz="3600" b="1" dirty="0">
                <a:solidFill>
                  <a:srgbClr val="FF0000"/>
                </a:solidFill>
                <a:latin typeface="#9Slide02 Noi dung rat dai" panose="02000000000000000000" pitchFamily="2" charset="0"/>
                <a:ea typeface="#9Slide02 Noi dung rat dai" panose="02000000000000000000" pitchFamily="2" charset="0"/>
              </a:rPr>
              <a:t> </a:t>
            </a:r>
            <a:r>
              <a:rPr lang="en-US" sz="3600" b="1" dirty="0" err="1">
                <a:solidFill>
                  <a:srgbClr val="FF0000"/>
                </a:solidFill>
                <a:latin typeface="#9Slide02 Noi dung rat dai" panose="02000000000000000000" pitchFamily="2" charset="0"/>
                <a:ea typeface="#9Slide02 Noi dung rat dai" panose="02000000000000000000" pitchFamily="2" charset="0"/>
              </a:rPr>
              <a:t>phía</a:t>
            </a:r>
            <a:r>
              <a:rPr lang="en-US" sz="3600" b="1" dirty="0">
                <a:solidFill>
                  <a:srgbClr val="FF0000"/>
                </a:solidFill>
                <a:latin typeface="#9Slide02 Noi dung rat dai" panose="02000000000000000000" pitchFamily="2" charset="0"/>
                <a:ea typeface="#9Slide02 Noi dung rat dai" panose="02000000000000000000" pitchFamily="2" charset="0"/>
              </a:rPr>
              <a:t> </a:t>
            </a:r>
            <a:r>
              <a:rPr lang="en-US" sz="3600" b="1" dirty="0" err="1">
                <a:solidFill>
                  <a:srgbClr val="FF0000"/>
                </a:solidFill>
                <a:latin typeface="#9Slide02 Noi dung rat dai" panose="02000000000000000000" pitchFamily="2" charset="0"/>
                <a:ea typeface="#9Slide02 Noi dung rat dai" panose="02000000000000000000" pitchFamily="2" charset="0"/>
              </a:rPr>
              <a:t>Tây</a:t>
            </a:r>
            <a:r>
              <a:rPr lang="en-US" sz="3600" b="1" dirty="0">
                <a:solidFill>
                  <a:srgbClr val="FF0000"/>
                </a:solidFill>
                <a:latin typeface="#9Slide02 Noi dung rat dai" panose="02000000000000000000" pitchFamily="2" charset="0"/>
                <a:ea typeface="#9Slide02 Noi dung rat dai" panose="02000000000000000000" pitchFamily="2" charset="0"/>
              </a:rPr>
              <a:t> </a:t>
            </a:r>
            <a:r>
              <a:rPr lang="en-US" sz="3600" b="1" dirty="0" err="1">
                <a:solidFill>
                  <a:srgbClr val="FF0000"/>
                </a:solidFill>
                <a:latin typeface="#9Slide02 Noi dung rat dai" panose="02000000000000000000" pitchFamily="2" charset="0"/>
                <a:ea typeface="#9Slide02 Noi dung rat dai" panose="02000000000000000000" pitchFamily="2" charset="0"/>
              </a:rPr>
              <a:t>của</a:t>
            </a:r>
            <a:r>
              <a:rPr lang="en-US" sz="3600" b="1" dirty="0">
                <a:solidFill>
                  <a:srgbClr val="FF0000"/>
                </a:solidFill>
                <a:latin typeface="#9Slide02 Noi dung rat dai" panose="02000000000000000000" pitchFamily="2" charset="0"/>
                <a:ea typeface="#9Slide02 Noi dung rat dai" panose="02000000000000000000" pitchFamily="2" charset="0"/>
              </a:rPr>
              <a:t>:</a:t>
            </a: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lục</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địa</a:t>
            </a:r>
            <a:r>
              <a:rPr lang="en-US" sz="3600" dirty="0">
                <a:solidFill>
                  <a:srgbClr val="002060"/>
                </a:solidFill>
                <a:latin typeface="#9Slide02 Noi dung rat dai" panose="02000000000000000000" pitchFamily="2" charset="0"/>
                <a:ea typeface="#9Slide02 Noi dung rat dai" panose="02000000000000000000" pitchFamily="2" charset="0"/>
              </a:rPr>
              <a:t> Phi</a:t>
            </a: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lục</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địa</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Bắc</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Mỹ</a:t>
            </a:r>
            <a:r>
              <a:rPr lang="en-US" sz="3600" dirty="0">
                <a:solidFill>
                  <a:srgbClr val="002060"/>
                </a:solidFill>
                <a:latin typeface="#9Slide02 Noi dung rat dai" panose="02000000000000000000" pitchFamily="2" charset="0"/>
                <a:ea typeface="#9Slide02 Noi dung rat dai" panose="02000000000000000000" pitchFamily="2" charset="0"/>
              </a:rPr>
              <a:t>    </a:t>
            </a: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lục</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địa</a:t>
            </a:r>
            <a:r>
              <a:rPr lang="en-US" sz="3600" dirty="0">
                <a:solidFill>
                  <a:srgbClr val="002060"/>
                </a:solidFill>
                <a:latin typeface="#9Slide02 Noi dung rat dai" panose="02000000000000000000" pitchFamily="2" charset="0"/>
                <a:ea typeface="#9Slide02 Noi dung rat dai" panose="02000000000000000000" pitchFamily="2" charset="0"/>
              </a:rPr>
              <a:t> Nam </a:t>
            </a:r>
            <a:r>
              <a:rPr lang="en-US" sz="3600" dirty="0" err="1">
                <a:solidFill>
                  <a:srgbClr val="002060"/>
                </a:solidFill>
                <a:latin typeface="#9Slide02 Noi dung rat dai" panose="02000000000000000000" pitchFamily="2" charset="0"/>
                <a:ea typeface="#9Slide02 Noi dung rat dai" panose="02000000000000000000" pitchFamily="2" charset="0"/>
              </a:rPr>
              <a:t>Mỹ</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lục</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địa</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Á</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Âu</a:t>
            </a:r>
            <a:endParaRPr lang="en-US" sz="3600" dirty="0">
              <a:solidFill>
                <a:srgbClr val="002060"/>
              </a:solidFill>
              <a:latin typeface="#9Slide02 Noi dung rat dai" panose="02000000000000000000" pitchFamily="2" charset="0"/>
              <a:ea typeface="#9Slide02 Noi dung rat dai" panose="02000000000000000000" pitchFamily="2" charset="0"/>
            </a:endParaRPr>
          </a:p>
        </p:txBody>
      </p:sp>
      <p:sp>
        <p:nvSpPr>
          <p:cNvPr id="7" name="TextBox 6">
            <a:extLst>
              <a:ext uri="{FF2B5EF4-FFF2-40B4-BE49-F238E27FC236}">
                <a16:creationId xmlns:a16="http://schemas.microsoft.com/office/drawing/2014/main" id="{C5A8B2D5-D2AE-523D-D1F2-FEFB37D840EF}"/>
              </a:ext>
            </a:extLst>
          </p:cNvPr>
          <p:cNvSpPr txBox="1"/>
          <p:nvPr/>
        </p:nvSpPr>
        <p:spPr>
          <a:xfrm>
            <a:off x="990600" y="3522477"/>
            <a:ext cx="11201400" cy="2862322"/>
          </a:xfrm>
          <a:prstGeom prst="rect">
            <a:avLst/>
          </a:prstGeom>
          <a:noFill/>
        </p:spPr>
        <p:txBody>
          <a:bodyPr wrap="square">
            <a:spAutoFit/>
          </a:bodyPr>
          <a:lstStyle/>
          <a:p>
            <a:r>
              <a:rPr lang="en-US" sz="3600" dirty="0" err="1">
                <a:solidFill>
                  <a:srgbClr val="FF0000"/>
                </a:solidFill>
                <a:latin typeface="#9Slide02 Noi dung rat dai" panose="02000000000000000000" pitchFamily="2" charset="0"/>
                <a:ea typeface="#9Slide02 Noi dung rat dai" panose="02000000000000000000" pitchFamily="2" charset="0"/>
              </a:rPr>
              <a:t>Câu</a:t>
            </a:r>
            <a:r>
              <a:rPr lang="en-US" sz="3600" dirty="0">
                <a:solidFill>
                  <a:srgbClr val="FF0000"/>
                </a:solidFill>
                <a:latin typeface="#9Slide02 Noi dung rat dai" panose="02000000000000000000" pitchFamily="2" charset="0"/>
                <a:ea typeface="#9Slide02 Noi dung rat dai" panose="02000000000000000000" pitchFamily="2" charset="0"/>
              </a:rPr>
              <a:t> 2: </a:t>
            </a:r>
            <a:r>
              <a:rPr lang="en-US" sz="3600" dirty="0" err="1">
                <a:solidFill>
                  <a:srgbClr val="FF0000"/>
                </a:solidFill>
                <a:latin typeface="#9Slide02 Noi dung rat dai" panose="02000000000000000000" pitchFamily="2" charset="0"/>
                <a:ea typeface="#9Slide02 Noi dung rat dai" panose="02000000000000000000" pitchFamily="2" charset="0"/>
              </a:rPr>
              <a:t>Phía</a:t>
            </a:r>
            <a:r>
              <a:rPr lang="en-US" sz="3600" dirty="0">
                <a:solidFill>
                  <a:srgbClr val="FF0000"/>
                </a:solidFill>
                <a:latin typeface="#9Slide02 Noi dung rat dai" panose="02000000000000000000" pitchFamily="2" charset="0"/>
                <a:ea typeface="#9Slide02 Noi dung rat dai" panose="02000000000000000000" pitchFamily="2" charset="0"/>
              </a:rPr>
              <a:t> Nam </a:t>
            </a:r>
            <a:r>
              <a:rPr lang="en-US" sz="3600" dirty="0" err="1">
                <a:solidFill>
                  <a:srgbClr val="FF0000"/>
                </a:solidFill>
                <a:latin typeface="#9Slide02 Noi dung rat dai" panose="02000000000000000000" pitchFamily="2" charset="0"/>
                <a:ea typeface="#9Slide02 Noi dung rat dai" panose="02000000000000000000" pitchFamily="2" charset="0"/>
              </a:rPr>
              <a:t>châu</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Âu</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giáp</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với</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biển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nào</a:t>
            </a:r>
            <a:r>
              <a:rPr lang="en-US" sz="3600" dirty="0">
                <a:solidFill>
                  <a:srgbClr val="FF0000"/>
                </a:solidFill>
                <a:latin typeface="#9Slide02 Noi dung rat dai" panose="02000000000000000000" pitchFamily="2" charset="0"/>
                <a:ea typeface="#9Slide02 Noi dung rat dai" panose="02000000000000000000" pitchFamily="2" charset="0"/>
              </a:rPr>
              <a:t>?</a:t>
            </a: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Địa</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Trung</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Hải</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Ban </a:t>
            </a:r>
            <a:r>
              <a:rPr lang="en-US" sz="3600" dirty="0" err="1">
                <a:solidFill>
                  <a:srgbClr val="002060"/>
                </a:solidFill>
                <a:latin typeface="#9Slide02 Noi dung rat dai" panose="02000000000000000000" pitchFamily="2" charset="0"/>
                <a:ea typeface="#9Slide02 Noi dung rat dai" panose="02000000000000000000" pitchFamily="2" charset="0"/>
              </a:rPr>
              <a:t>tich</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Bắc</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Ba-ren</a:t>
            </a:r>
          </a:p>
        </p:txBody>
      </p:sp>
      <p:sp>
        <p:nvSpPr>
          <p:cNvPr id="12" name="Donut 11">
            <a:extLst>
              <a:ext uri="{FF2B5EF4-FFF2-40B4-BE49-F238E27FC236}">
                <a16:creationId xmlns:a16="http://schemas.microsoft.com/office/drawing/2014/main" id="{392382A4-2CD9-C63E-3666-D27FAFD30D16}"/>
              </a:ext>
            </a:extLst>
          </p:cNvPr>
          <p:cNvSpPr/>
          <p:nvPr/>
        </p:nvSpPr>
        <p:spPr>
          <a:xfrm>
            <a:off x="876413" y="2859332"/>
            <a:ext cx="533400" cy="685800"/>
          </a:xfrm>
          <a:prstGeom prst="donut">
            <a:avLst>
              <a:gd name="adj" fmla="val 10146"/>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chemeClr val="tx1"/>
              </a:solidFill>
            </a:endParaRPr>
          </a:p>
        </p:txBody>
      </p:sp>
      <p:sp>
        <p:nvSpPr>
          <p:cNvPr id="14" name="Donut 13">
            <a:extLst>
              <a:ext uri="{FF2B5EF4-FFF2-40B4-BE49-F238E27FC236}">
                <a16:creationId xmlns:a16="http://schemas.microsoft.com/office/drawing/2014/main" id="{F4E8D246-E51C-C1BB-2A21-F416D43AD79D}"/>
              </a:ext>
            </a:extLst>
          </p:cNvPr>
          <p:cNvSpPr/>
          <p:nvPr/>
        </p:nvSpPr>
        <p:spPr>
          <a:xfrm>
            <a:off x="960634" y="4103778"/>
            <a:ext cx="533400" cy="685800"/>
          </a:xfrm>
          <a:prstGeom prst="donut">
            <a:avLst>
              <a:gd name="adj" fmla="val 10146"/>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chemeClr val="tx1"/>
              </a:solidFill>
            </a:endParaRPr>
          </a:p>
        </p:txBody>
      </p:sp>
    </p:spTree>
    <p:extLst>
      <p:ext uri="{BB962C8B-B14F-4D97-AF65-F5344CB8AC3E}">
        <p14:creationId xmlns:p14="http://schemas.microsoft.com/office/powerpoint/2010/main" val="3952901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te powerpoint wallpaper | Hình nền, Giáo dục, Hình ảnh">
            <a:extLst>
              <a:ext uri="{FF2B5EF4-FFF2-40B4-BE49-F238E27FC236}">
                <a16:creationId xmlns:a16="http://schemas.microsoft.com/office/drawing/2014/main" id="{3BF19DEE-3601-D709-0F8E-5C756B38B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67" y="-2187784"/>
            <a:ext cx="12395201" cy="99437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7148C3-E5C6-A331-5EAE-C621A937A5B6}"/>
              </a:ext>
            </a:extLst>
          </p:cNvPr>
          <p:cNvSpPr txBox="1"/>
          <p:nvPr/>
        </p:nvSpPr>
        <p:spPr>
          <a:xfrm>
            <a:off x="914400" y="936010"/>
            <a:ext cx="10363200" cy="4985980"/>
          </a:xfrm>
          <a:prstGeom prst="rect">
            <a:avLst/>
          </a:prstGeom>
          <a:noFill/>
        </p:spPr>
        <p:txBody>
          <a:bodyPr wrap="square">
            <a:spAutoFit/>
          </a:bodyPr>
          <a:lstStyle/>
          <a:p>
            <a:pPr>
              <a:lnSpc>
                <a:spcPct val="150000"/>
              </a:lnSpc>
            </a:pPr>
            <a:r>
              <a:rPr lang="en-US" sz="3600" dirty="0" err="1">
                <a:solidFill>
                  <a:srgbClr val="FF0000"/>
                </a:solidFill>
                <a:latin typeface="#9Slide02 Noi dung rat dai" panose="02000000000000000000" pitchFamily="2" charset="0"/>
                <a:ea typeface="#9Slide02 Noi dung rat dai" panose="02000000000000000000" pitchFamily="2" charset="0"/>
              </a:rPr>
              <a:t>Câu</a:t>
            </a:r>
            <a:r>
              <a:rPr lang="en-US" sz="3600" dirty="0">
                <a:solidFill>
                  <a:srgbClr val="FF0000"/>
                </a:solidFill>
                <a:latin typeface="#9Slide02 Noi dung rat dai" panose="02000000000000000000" pitchFamily="2" charset="0"/>
                <a:ea typeface="#9Slide02 Noi dung rat dai" panose="02000000000000000000" pitchFamily="2" charset="0"/>
              </a:rPr>
              <a:t> 3: </a:t>
            </a:r>
            <a:r>
              <a:rPr lang="en-US" sz="3600" dirty="0" err="1">
                <a:solidFill>
                  <a:srgbClr val="FF0000"/>
                </a:solidFill>
                <a:latin typeface="#9Slide02 Noi dung rat dai" panose="02000000000000000000" pitchFamily="2" charset="0"/>
                <a:ea typeface="#9Slide02 Noi dung rat dai" panose="02000000000000000000" pitchFamily="2" charset="0"/>
              </a:rPr>
              <a:t>Nguyên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nhân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nào</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khiến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châu</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Âu</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có</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nhiều</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bán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đảo</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biển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vũng</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vịnh</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ăn</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sâu</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vào</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đất</a:t>
            </a:r>
            <a:r>
              <a:rPr lang="en-US" sz="3600" dirty="0">
                <a:solidFill>
                  <a:srgbClr val="FF0000"/>
                </a:solidFill>
                <a:latin typeface="#9Slide02 Noi dung rat dai" panose="02000000000000000000" pitchFamily="2" charset="0"/>
                <a:ea typeface="#9Slide02 Noi dung rat dai" panose="02000000000000000000" pitchFamily="2" charset="0"/>
              </a:rPr>
              <a:t> </a:t>
            </a:r>
            <a:r>
              <a:rPr lang="en-US" sz="3600" dirty="0" err="1">
                <a:solidFill>
                  <a:srgbClr val="FF0000"/>
                </a:solidFill>
                <a:latin typeface="#9Slide02 Noi dung rat dai" panose="02000000000000000000" pitchFamily="2" charset="0"/>
                <a:ea typeface="#9Slide02 Noi dung rat dai" panose="02000000000000000000" pitchFamily="2" charset="0"/>
              </a:rPr>
              <a:t>liền</a:t>
            </a:r>
            <a:r>
              <a:rPr lang="en-US" sz="3600" dirty="0">
                <a:solidFill>
                  <a:srgbClr val="FF0000"/>
                </a:solidFill>
                <a:latin typeface="#9Slide02 Noi dung rat dai" panose="02000000000000000000" pitchFamily="2" charset="0"/>
                <a:ea typeface="#9Slide02 Noi dung rat dai" panose="02000000000000000000" pitchFamily="2" charset="0"/>
              </a:rPr>
              <a:t>?</a:t>
            </a:r>
          </a:p>
          <a:p>
            <a:pPr marL="342900" indent="-342900">
              <a:lnSpc>
                <a:spcPct val="150000"/>
              </a:lnSpc>
              <a:buAutoNum type="alphaUcPeriod"/>
            </a:pPr>
            <a:r>
              <a:rPr lang="en-US" sz="3600" dirty="0">
                <a:solidFill>
                  <a:srgbClr val="002060"/>
                </a:solidFill>
                <a:latin typeface="#9Slide02 Noi dung rat dai" panose="02000000000000000000" pitchFamily="2" charset="0"/>
                <a:ea typeface="#9Slide02 Noi dung rat dai" panose="02000000000000000000" pitchFamily="2" charset="0"/>
              </a:rPr>
              <a:t>Ba </a:t>
            </a:r>
            <a:r>
              <a:rPr lang="en-US" sz="3600" dirty="0" err="1">
                <a:solidFill>
                  <a:srgbClr val="002060"/>
                </a:solidFill>
                <a:latin typeface="#9Slide02 Noi dung rat dai" panose="02000000000000000000" pitchFamily="2" charset="0"/>
                <a:ea typeface="#9Slide02 Noi dung rat dai" panose="02000000000000000000" pitchFamily="2" charset="0"/>
              </a:rPr>
              <a:t>mặt</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giáp</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biển</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lnSpc>
                <a:spcPct val="150000"/>
              </a:lnSpc>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Đường</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bờ</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bị</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cắt</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xẻ</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mạnh</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lnSpc>
                <a:spcPct val="150000"/>
              </a:lnSpc>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Đường</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bờ</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rất</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dài</a:t>
            </a:r>
            <a:endParaRPr lang="en-US" sz="3600" dirty="0">
              <a:solidFill>
                <a:srgbClr val="002060"/>
              </a:solidFill>
              <a:latin typeface="#9Slide02 Noi dung rat dai" panose="02000000000000000000" pitchFamily="2" charset="0"/>
              <a:ea typeface="#9Slide02 Noi dung rat dai" panose="02000000000000000000" pitchFamily="2" charset="0"/>
            </a:endParaRPr>
          </a:p>
          <a:p>
            <a:pPr marL="342900" indent="-342900">
              <a:lnSpc>
                <a:spcPct val="150000"/>
              </a:lnSpc>
              <a:buAutoNum type="alphaUcPeriod"/>
            </a:pPr>
            <a:r>
              <a:rPr lang="en-US" sz="3600" dirty="0" err="1">
                <a:solidFill>
                  <a:srgbClr val="002060"/>
                </a:solidFill>
                <a:latin typeface="#9Slide02 Noi dung rat dai" panose="02000000000000000000" pitchFamily="2" charset="0"/>
                <a:ea typeface="#9Slide02 Noi dung rat dai" panose="02000000000000000000" pitchFamily="2" charset="0"/>
              </a:rPr>
              <a:t>Có</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dòng</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biển</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nóng</a:t>
            </a:r>
            <a:r>
              <a:rPr lang="en-US" sz="3600" dirty="0">
                <a:solidFill>
                  <a:srgbClr val="002060"/>
                </a:solidFill>
                <a:latin typeface="#9Slide02 Noi dung rat dai" panose="02000000000000000000" pitchFamily="2" charset="0"/>
                <a:ea typeface="#9Slide02 Noi dung rat dai" panose="02000000000000000000" pitchFamily="2" charset="0"/>
              </a:rPr>
              <a:t> </a:t>
            </a:r>
            <a:r>
              <a:rPr lang="en-US" sz="3600" dirty="0" err="1">
                <a:solidFill>
                  <a:srgbClr val="002060"/>
                </a:solidFill>
                <a:latin typeface="#9Slide02 Noi dung rat dai" panose="02000000000000000000" pitchFamily="2" charset="0"/>
                <a:ea typeface="#9Slide02 Noi dung rat dai" panose="02000000000000000000" pitchFamily="2" charset="0"/>
              </a:rPr>
              <a:t>chảy</a:t>
            </a:r>
            <a:r>
              <a:rPr lang="en-US" sz="3600" dirty="0">
                <a:solidFill>
                  <a:srgbClr val="002060"/>
                </a:solidFill>
                <a:latin typeface="#9Slide02 Noi dung rat dai" panose="02000000000000000000" pitchFamily="2" charset="0"/>
                <a:ea typeface="#9Slide02 Noi dung rat dai" panose="02000000000000000000" pitchFamily="2" charset="0"/>
              </a:rPr>
              <a:t> qua</a:t>
            </a:r>
          </a:p>
        </p:txBody>
      </p:sp>
      <p:sp>
        <p:nvSpPr>
          <p:cNvPr id="13" name="Donut 12">
            <a:extLst>
              <a:ext uri="{FF2B5EF4-FFF2-40B4-BE49-F238E27FC236}">
                <a16:creationId xmlns:a16="http://schemas.microsoft.com/office/drawing/2014/main" id="{36E7B148-731A-98BC-AE2D-D5B14C40C839}"/>
              </a:ext>
            </a:extLst>
          </p:cNvPr>
          <p:cNvSpPr/>
          <p:nvPr/>
        </p:nvSpPr>
        <p:spPr>
          <a:xfrm>
            <a:off x="836194" y="3581400"/>
            <a:ext cx="535405" cy="762000"/>
          </a:xfrm>
          <a:prstGeom prst="donut">
            <a:avLst>
              <a:gd name="adj" fmla="val 10146"/>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chemeClr val="tx1"/>
              </a:solidFill>
            </a:endParaRPr>
          </a:p>
        </p:txBody>
      </p:sp>
    </p:spTree>
    <p:extLst>
      <p:ext uri="{BB962C8B-B14F-4D97-AF65-F5344CB8AC3E}">
        <p14:creationId xmlns:p14="http://schemas.microsoft.com/office/powerpoint/2010/main" val="3580738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85E7F-905B-4888-8240-48DCA29F2B06}"/>
              </a:ext>
            </a:extLst>
          </p:cNvPr>
          <p:cNvPicPr>
            <a:picLocks noChangeAspect="1"/>
          </p:cNvPicPr>
          <p:nvPr/>
        </p:nvPicPr>
        <p:blipFill rotWithShape="1">
          <a:blip r:embed="rId2"/>
          <a:srcRect l="6270" r="4841"/>
          <a:stretch/>
        </p:blipFill>
        <p:spPr>
          <a:xfrm>
            <a:off x="8582" y="0"/>
            <a:ext cx="12191980" cy="6857990"/>
          </a:xfrm>
          <a:prstGeom prst="rect">
            <a:avLst/>
          </a:prstGeom>
        </p:spPr>
      </p:pic>
      <p:sp>
        <p:nvSpPr>
          <p:cNvPr id="5" name="Hộp Văn bản 2">
            <a:extLst>
              <a:ext uri="{FF2B5EF4-FFF2-40B4-BE49-F238E27FC236}">
                <a16:creationId xmlns:a16="http://schemas.microsoft.com/office/drawing/2014/main" id="{19686581-5E7F-44B1-8871-0085C566E21B}"/>
              </a:ext>
            </a:extLst>
          </p:cNvPr>
          <p:cNvSpPr txBox="1"/>
          <p:nvPr/>
        </p:nvSpPr>
        <p:spPr>
          <a:xfrm>
            <a:off x="-609600" y="304800"/>
            <a:ext cx="12191980" cy="744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defRPr/>
            </a:pPr>
            <a:r>
              <a:rPr lang="en-US" sz="3600" dirty="0">
                <a:solidFill>
                  <a:srgbClr val="002060"/>
                </a:solidFill>
                <a:latin typeface="#9Slide07 IcielCadena" panose="02000503000000020004" pitchFamily="2" charset="0"/>
                <a:ea typeface="+mj-ea"/>
                <a:cs typeface="+mj-cs"/>
              </a:rPr>
              <a:t>		TIẾT 2 : BÀI 1</a:t>
            </a:r>
            <a:r>
              <a:rPr lang="vi-VN" sz="3600" dirty="0">
                <a:solidFill>
                  <a:srgbClr val="002060"/>
                </a:solidFill>
                <a:latin typeface="#9Slide07 IcielCadena" panose="02000503000000020004" pitchFamily="2" charset="0"/>
                <a:ea typeface="+mj-ea"/>
                <a:cs typeface="+mj-cs"/>
              </a:rPr>
              <a:t>: VỊ TRÍ ĐỊA LÍ. ĐĂC ĐIỂM TỰ NHIÊN CHÂU ÂU</a:t>
            </a:r>
          </a:p>
        </p:txBody>
      </p:sp>
    </p:spTree>
    <p:extLst>
      <p:ext uri="{BB962C8B-B14F-4D97-AF65-F5344CB8AC3E}">
        <p14:creationId xmlns:p14="http://schemas.microsoft.com/office/powerpoint/2010/main" val="649599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7000">
                                          <p:cBhvr additive="base">
                                            <p:cTn id="7" dur="2000" fill="hold"/>
                                            <p:tgtEl>
                                              <p:spTgt spid="5"/>
                                            </p:tgtEl>
                                            <p:attrNameLst>
                                              <p:attrName>ppt_x</p:attrName>
                                            </p:attrNameLst>
                                          </p:cBhvr>
                                          <p:tavLst>
                                            <p:tav tm="0">
                                              <p:val>
                                                <p:strVal val="1+#ppt_w/2"/>
                                              </p:val>
                                            </p:tav>
                                            <p:tav tm="100000">
                                              <p:val>
                                                <p:strVal val="#ppt_x"/>
                                              </p:val>
                                            </p:tav>
                                          </p:tavLst>
                                        </p:anim>
                                        <p:anim calcmode="lin" valueType="num" p14:bounceEnd="67000">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08957A-DA01-4816-9DD5-7050DF02C249}"/>
              </a:ext>
            </a:extLst>
          </p:cNvPr>
          <p:cNvPicPr>
            <a:picLocks noChangeAspect="1"/>
          </p:cNvPicPr>
          <p:nvPr/>
        </p:nvPicPr>
        <p:blipFill>
          <a:blip r:embed="rId2"/>
          <a:stretch>
            <a:fillRect/>
          </a:stretch>
        </p:blipFill>
        <p:spPr>
          <a:xfrm>
            <a:off x="6477000" y="309211"/>
            <a:ext cx="5535648" cy="6480610"/>
          </a:xfrm>
          <a:prstGeom prst="rect">
            <a:avLst/>
          </a:prstGeom>
        </p:spPr>
      </p:pic>
      <p:sp>
        <p:nvSpPr>
          <p:cNvPr id="7" name="Rectangle: Rounded Corners 6">
            <a:extLst>
              <a:ext uri="{FF2B5EF4-FFF2-40B4-BE49-F238E27FC236}">
                <a16:creationId xmlns:a16="http://schemas.microsoft.com/office/drawing/2014/main" id="{80978DFC-ED8D-4E36-861A-A3FB5A58F832}"/>
              </a:ext>
            </a:extLst>
          </p:cNvPr>
          <p:cNvSpPr/>
          <p:nvPr/>
        </p:nvSpPr>
        <p:spPr>
          <a:xfrm>
            <a:off x="1743183" y="1135637"/>
            <a:ext cx="3962400" cy="616963"/>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7 IcielBaliho Script" pitchFamily="2" charset="0"/>
              </a:rPr>
              <a:t>a. </a:t>
            </a:r>
            <a:r>
              <a:rPr lang="en-US" sz="3200" dirty="0" err="1">
                <a:solidFill>
                  <a:srgbClr val="FF0000"/>
                </a:solidFill>
                <a:latin typeface="#9Slide07 IcielBaliho Script" pitchFamily="2" charset="0"/>
              </a:rPr>
              <a:t>Địa</a:t>
            </a:r>
            <a:r>
              <a:rPr lang="en-US" sz="3200" dirty="0">
                <a:solidFill>
                  <a:srgbClr val="FF0000"/>
                </a:solidFill>
                <a:latin typeface="#9Slide07 IcielBaliho Script" pitchFamily="2" charset="0"/>
              </a:rPr>
              <a:t> </a:t>
            </a:r>
            <a:r>
              <a:rPr lang="en-US" sz="3200" dirty="0" err="1">
                <a:solidFill>
                  <a:srgbClr val="FF0000"/>
                </a:solidFill>
                <a:latin typeface="#9Slide07 IcielBaliho Script" pitchFamily="2" charset="0"/>
              </a:rPr>
              <a:t>hình</a:t>
            </a:r>
            <a:endParaRPr lang="en-US" sz="3200" dirty="0">
              <a:solidFill>
                <a:srgbClr val="FF0000"/>
              </a:solidFill>
              <a:latin typeface="#9Slide07 IcielBaliho Script" pitchFamily="2" charset="0"/>
            </a:endParaRPr>
          </a:p>
        </p:txBody>
      </p:sp>
      <p:pic>
        <p:nvPicPr>
          <p:cNvPr id="8" name="Picture 4" descr="Hình ảnh Mô Tả Véc Tơ Biểu Tượng Leo Núi Theo Kiểu đổ đầy Cho Mọi Mục đích,  Phiêu Lưu Mạo Hiểm, Cái Ba Lô, Hành Lý Vector và PNG với nền">
            <a:extLst>
              <a:ext uri="{FF2B5EF4-FFF2-40B4-BE49-F238E27FC236}">
                <a16:creationId xmlns:a16="http://schemas.microsoft.com/office/drawing/2014/main" id="{2F082896-F356-49DA-9914-9E7EA344EF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9" t="24999" r="14444" b="19232"/>
          <a:stretch/>
        </p:blipFill>
        <p:spPr bwMode="auto">
          <a:xfrm>
            <a:off x="-41841" y="207307"/>
            <a:ext cx="1638301" cy="1135637"/>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D71877B-C38F-4C28-80D7-D0BD47FF7825}"/>
              </a:ext>
            </a:extLst>
          </p:cNvPr>
          <p:cNvSpPr/>
          <p:nvPr/>
        </p:nvSpPr>
        <p:spPr>
          <a:xfrm>
            <a:off x="663531" y="1942446"/>
            <a:ext cx="5439396" cy="4310411"/>
          </a:xfrm>
          <a:prstGeom prst="rect">
            <a:avLst/>
          </a:prstGeom>
        </p:spPr>
        <p:txBody>
          <a:bodyPr wrap="square">
            <a:spAutoFit/>
          </a:bodyPr>
          <a:lstStyle/>
          <a:p>
            <a:pPr algn="just">
              <a:lnSpc>
                <a:spcPct val="115000"/>
              </a:lnSpc>
              <a:spcAft>
                <a:spcPts val="0"/>
              </a:spcAft>
            </a:pPr>
            <a:r>
              <a:rPr lang="vi-VN"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Châu Âu có hai khu vực địa hình: đồng bằng và miền núi.</a:t>
            </a:r>
            <a:endPar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pP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a:t>
            </a:r>
            <a:r>
              <a:rPr lang="vi-VN"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ồng bằng chiếm 2/3 diện tích châu lục. </a:t>
            </a:r>
            <a:endPar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pP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Khu vực mi</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ền</a:t>
            </a:r>
            <a:r>
              <a:rPr lang="vi-VN"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núi gồm núi già và núi trẻ. </a:t>
            </a:r>
            <a:endPar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pP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N</a:t>
            </a:r>
            <a:r>
              <a:rPr lang="vi-VN"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úi già phân bố ở phía bắc và trung tâm châu lục; phần lớn là các núi có độ cao trung bình hoặc thấp. </a:t>
            </a:r>
            <a:endPar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pP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N</a:t>
            </a:r>
            <a:r>
              <a:rPr lang="vi-VN"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úi trẻ phân bố chủ yếu ở phía nam; phần lớn là các núi có độ cao trung bình dưới 2000 m</a:t>
            </a:r>
            <a:endPar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2" name="Rectangle: Rounded Corners 3">
            <a:extLst>
              <a:ext uri="{FF2B5EF4-FFF2-40B4-BE49-F238E27FC236}">
                <a16:creationId xmlns:a16="http://schemas.microsoft.com/office/drawing/2014/main" id="{7DA2C4D4-E077-E60C-BDF9-F639D2EBBD01}"/>
              </a:ext>
            </a:extLst>
          </p:cNvPr>
          <p:cNvSpPr/>
          <p:nvPr/>
        </p:nvSpPr>
        <p:spPr>
          <a:xfrm>
            <a:off x="1470399" y="313846"/>
            <a:ext cx="4507967" cy="616963"/>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70C0"/>
                </a:solidFill>
                <a:latin typeface="#9Slide07 IcielBaliho Script" pitchFamily="2" charset="0"/>
              </a:rPr>
              <a:t>2. </a:t>
            </a:r>
            <a:r>
              <a:rPr lang="vi-VN" sz="3600" dirty="0">
                <a:solidFill>
                  <a:srgbClr val="0070C0"/>
                </a:solidFill>
                <a:latin typeface="#9Slide07 IcielBaliho Script" pitchFamily="2" charset="0"/>
              </a:rPr>
              <a:t>Đặc điểm tự nhiên</a:t>
            </a:r>
            <a:endParaRPr lang="en-US" sz="3600" dirty="0">
              <a:solidFill>
                <a:srgbClr val="0070C0"/>
              </a:solidFill>
              <a:latin typeface="#9Slide07 IcielBaliho Script" pitchFamily="2" charset="0"/>
            </a:endParaRPr>
          </a:p>
        </p:txBody>
      </p:sp>
      <p:sp>
        <p:nvSpPr>
          <p:cNvPr id="5" name="TextBox 4">
            <a:extLst>
              <a:ext uri="{FF2B5EF4-FFF2-40B4-BE49-F238E27FC236}">
                <a16:creationId xmlns:a16="http://schemas.microsoft.com/office/drawing/2014/main" id="{02F7D3E2-11F1-6549-29BB-C321DC5B3FB4}"/>
              </a:ext>
            </a:extLst>
          </p:cNvPr>
          <p:cNvSpPr txBox="1"/>
          <p:nvPr/>
        </p:nvSpPr>
        <p:spPr>
          <a:xfrm>
            <a:off x="599856" y="2463095"/>
            <a:ext cx="5832454" cy="2611484"/>
          </a:xfrm>
          <a:prstGeom prst="rect">
            <a:avLst/>
          </a:prstGeom>
          <a:noFill/>
        </p:spPr>
        <p:txBody>
          <a:bodyPr wrap="square">
            <a:spAutoFit/>
          </a:bodyPr>
          <a:lstStyle/>
          <a:p>
            <a:pPr algn="just">
              <a:lnSpc>
                <a:spcPct val="115000"/>
              </a:lnSpc>
              <a:spcAft>
                <a:spcPts val="0"/>
              </a:spcAft>
            </a:pPr>
            <a:r>
              <a:rPr lang="vi-VN"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Châu Âu có các khu vực địa hình chính nào? Phân bố ở đâu?</a:t>
            </a:r>
          </a:p>
          <a:p>
            <a:pPr marL="285750" indent="-285750" algn="just">
              <a:lnSpc>
                <a:spcPct val="115000"/>
              </a:lnSpc>
              <a:spcAft>
                <a:spcPts val="0"/>
              </a:spcAft>
              <a:buFontTx/>
              <a:buChar char="-"/>
            </a:pP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Nêu</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đặc</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điểm</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chính</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của</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mỗi</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khu</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vực</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địa</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hình</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p>
          <a:p>
            <a:pPr marL="285750" indent="-285750" algn="just">
              <a:lnSpc>
                <a:spcPct val="115000"/>
              </a:lnSpc>
              <a:spcAft>
                <a:spcPts val="0"/>
              </a:spcAft>
              <a:buFontTx/>
              <a:buChar char="-"/>
            </a:pP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Hãy</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xác</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định</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vị</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trí</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một</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số</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dãy</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núi</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và</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đồng</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bang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lớn</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ở</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châu</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Âu</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69114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ãy núi Ural | Vị trí, Bản đồ, Đỉnh cao nhất &amp; Sự kiện">
            <a:extLst>
              <a:ext uri="{FF2B5EF4-FFF2-40B4-BE49-F238E27FC236}">
                <a16:creationId xmlns:a16="http://schemas.microsoft.com/office/drawing/2014/main" id="{2054FC15-66EB-E1A4-06C7-B221E7CA5E6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042" y="0"/>
            <a:ext cx="6308558"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iên nhiên biến hóa ngoạn mục trên dãy Alps - Địa điểm du lịch">
            <a:extLst>
              <a:ext uri="{FF2B5EF4-FFF2-40B4-BE49-F238E27FC236}">
                <a16:creationId xmlns:a16="http://schemas.microsoft.com/office/drawing/2014/main" id="{393257C3-A838-6431-A8D2-ECC28A554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5851358"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ACB5E6-7961-4E69-5366-AEDEFAB26144}"/>
              </a:ext>
            </a:extLst>
          </p:cNvPr>
          <p:cNvSpPr txBox="1"/>
          <p:nvPr/>
        </p:nvSpPr>
        <p:spPr>
          <a:xfrm>
            <a:off x="-152400" y="6248400"/>
            <a:ext cx="6096000" cy="584775"/>
          </a:xfrm>
          <a:prstGeom prst="rect">
            <a:avLst/>
          </a:prstGeom>
          <a:noFill/>
        </p:spPr>
        <p:txBody>
          <a:bodyPr wrap="square">
            <a:spAutoFit/>
          </a:bodyPr>
          <a:lstStyle/>
          <a:p>
            <a:pPr algn="ctr"/>
            <a:r>
              <a:rPr lang="en-US" sz="3200" dirty="0" err="1">
                <a:solidFill>
                  <a:srgbClr val="FF0000"/>
                </a:solidFill>
                <a:latin typeface="#9Slide07 IcielBaliho Script" pitchFamily="2" charset="0"/>
              </a:rPr>
              <a:t>Dãy</a:t>
            </a:r>
            <a:r>
              <a:rPr lang="en-US" sz="3200" dirty="0">
                <a:solidFill>
                  <a:srgbClr val="FF0000"/>
                </a:solidFill>
                <a:latin typeface="#9Slide07 IcielBaliho Script" pitchFamily="2" charset="0"/>
              </a:rPr>
              <a:t> U-ran</a:t>
            </a:r>
          </a:p>
        </p:txBody>
      </p:sp>
      <p:sp>
        <p:nvSpPr>
          <p:cNvPr id="8" name="TextBox 7">
            <a:extLst>
              <a:ext uri="{FF2B5EF4-FFF2-40B4-BE49-F238E27FC236}">
                <a16:creationId xmlns:a16="http://schemas.microsoft.com/office/drawing/2014/main" id="{CEAAD73B-72E4-F9E4-1C85-4CE7093F1EFE}"/>
              </a:ext>
            </a:extLst>
          </p:cNvPr>
          <p:cNvSpPr txBox="1"/>
          <p:nvPr/>
        </p:nvSpPr>
        <p:spPr>
          <a:xfrm>
            <a:off x="5987716" y="6207533"/>
            <a:ext cx="6176210" cy="523220"/>
          </a:xfrm>
          <a:prstGeom prst="rect">
            <a:avLst/>
          </a:prstGeom>
          <a:noFill/>
        </p:spPr>
        <p:txBody>
          <a:bodyPr wrap="square">
            <a:spAutoFit/>
          </a:bodyPr>
          <a:lstStyle/>
          <a:p>
            <a:pPr algn="ctr"/>
            <a:r>
              <a:rPr lang="en-US" sz="2800" dirty="0" err="1">
                <a:solidFill>
                  <a:srgbClr val="FF0000"/>
                </a:solidFill>
                <a:latin typeface="#9Slide07 IcielBaliho Script" pitchFamily="2" charset="0"/>
              </a:rPr>
              <a:t>Dãy</a:t>
            </a:r>
            <a:r>
              <a:rPr lang="en-US" sz="2800" dirty="0">
                <a:solidFill>
                  <a:srgbClr val="FF0000"/>
                </a:solidFill>
                <a:latin typeface="#9Slide07 IcielBaliho Script" pitchFamily="2" charset="0"/>
              </a:rPr>
              <a:t> An-</a:t>
            </a:r>
            <a:r>
              <a:rPr lang="en-US" sz="2800" dirty="0" err="1">
                <a:solidFill>
                  <a:srgbClr val="FF0000"/>
                </a:solidFill>
                <a:latin typeface="#9Slide07 IcielBaliho Script" pitchFamily="2" charset="0"/>
              </a:rPr>
              <a:t>pơ</a:t>
            </a:r>
            <a:endParaRPr lang="en-US" sz="2800" dirty="0">
              <a:solidFill>
                <a:srgbClr val="FF0000"/>
              </a:solidFill>
              <a:latin typeface="#9Slide07 IcielBaliho Script" pitchFamily="2" charset="0"/>
            </a:endParaRPr>
          </a:p>
        </p:txBody>
      </p:sp>
    </p:spTree>
    <p:extLst>
      <p:ext uri="{BB962C8B-B14F-4D97-AF65-F5344CB8AC3E}">
        <p14:creationId xmlns:p14="http://schemas.microsoft.com/office/powerpoint/2010/main" val="2776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BDD77AE-5D22-4A2D-9233-43C85F5079B3}"/>
              </a:ext>
            </a:extLst>
          </p:cNvPr>
          <p:cNvPicPr>
            <a:picLocks noChangeAspect="1"/>
          </p:cNvPicPr>
          <p:nvPr/>
        </p:nvPicPr>
        <p:blipFill rotWithShape="1">
          <a:blip r:embed="rId2"/>
          <a:srcRect t="3751" b="6266"/>
          <a:stretch/>
        </p:blipFill>
        <p:spPr>
          <a:xfrm>
            <a:off x="20" y="1282"/>
            <a:ext cx="12191980" cy="6856718"/>
          </a:xfrm>
          <a:prstGeom prst="rect">
            <a:avLst/>
          </a:prstGeom>
        </p:spPr>
      </p:pic>
      <p:sp>
        <p:nvSpPr>
          <p:cNvPr id="7" name="Rectangle: Rounded Corners 6">
            <a:extLst>
              <a:ext uri="{FF2B5EF4-FFF2-40B4-BE49-F238E27FC236}">
                <a16:creationId xmlns:a16="http://schemas.microsoft.com/office/drawing/2014/main" id="{CE64526B-F9AF-4056-BE83-773A385FEE9C}"/>
              </a:ext>
            </a:extLst>
          </p:cNvPr>
          <p:cNvSpPr/>
          <p:nvPr/>
        </p:nvSpPr>
        <p:spPr>
          <a:xfrm>
            <a:off x="6781800" y="5866118"/>
            <a:ext cx="6248400" cy="990600"/>
          </a:xfrm>
          <a:prstGeom prst="roundRect">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99"/>
                </a:solidFill>
                <a:latin typeface="#9Slide07 IcielBaliho Script" pitchFamily="2" charset="0"/>
              </a:rPr>
              <a:t>Dãy Xcan-di-na-vi</a:t>
            </a:r>
          </a:p>
        </p:txBody>
      </p:sp>
    </p:spTree>
    <p:extLst>
      <p:ext uri="{BB962C8B-B14F-4D97-AF65-F5344CB8AC3E}">
        <p14:creationId xmlns:p14="http://schemas.microsoft.com/office/powerpoint/2010/main" val="1713071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8391F69-FA37-41BF-875C-64D4EA5921BE}"/>
              </a:ext>
            </a:extLst>
          </p:cNvPr>
          <p:cNvPicPr>
            <a:picLocks noChangeAspect="1"/>
          </p:cNvPicPr>
          <p:nvPr/>
        </p:nvPicPr>
        <p:blipFill rotWithShape="1">
          <a:blip r:embed="rId2"/>
          <a:srcRect t="9291"/>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527410D4-CC4B-42C8-BF09-C6E27B3D0C09}"/>
              </a:ext>
            </a:extLst>
          </p:cNvPr>
          <p:cNvSpPr/>
          <p:nvPr/>
        </p:nvSpPr>
        <p:spPr>
          <a:xfrm>
            <a:off x="-188843" y="0"/>
            <a:ext cx="6248400" cy="990600"/>
          </a:xfrm>
          <a:prstGeom prst="roundRect">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99"/>
                </a:solidFill>
                <a:latin typeface="#9Slide07 IcielBaliho Script" pitchFamily="2" charset="0"/>
              </a:rPr>
              <a:t>Đồng Bằng Trung Âu (Ba Lan)</a:t>
            </a:r>
          </a:p>
        </p:txBody>
      </p:sp>
    </p:spTree>
    <p:extLst>
      <p:ext uri="{BB962C8B-B14F-4D97-AF65-F5344CB8AC3E}">
        <p14:creationId xmlns:p14="http://schemas.microsoft.com/office/powerpoint/2010/main" val="4246558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C8C21C-A83F-4731-90BF-EA39F8968E3B}"/>
              </a:ext>
            </a:extLst>
          </p:cNvPr>
          <p:cNvSpPr>
            <a:spLocks noGrp="1"/>
          </p:cNvSpPr>
          <p:nvPr>
            <p:ph type="title"/>
          </p:nvPr>
        </p:nvSpPr>
        <p:spPr>
          <a:xfrm>
            <a:off x="4603468" y="4741948"/>
            <a:ext cx="6829520" cy="862031"/>
          </a:xfrm>
        </p:spPr>
        <p:txBody>
          <a:bodyPr vert="horz" lIns="91440" tIns="45720" rIns="91440" bIns="45720" rtlCol="0" anchor="b">
            <a:normAutofit/>
          </a:bodyPr>
          <a:lstStyle/>
          <a:p>
            <a:pPr algn="l">
              <a:lnSpc>
                <a:spcPct val="90000"/>
              </a:lnSpc>
            </a:pPr>
            <a:r>
              <a:rPr lang="en-US" b="1" kern="1200">
                <a:solidFill>
                  <a:srgbClr val="FFFF00"/>
                </a:solidFill>
                <a:latin typeface="Arial" panose="020B0604020202020204" pitchFamily="34" charset="0"/>
                <a:cs typeface="Arial" panose="020B0604020202020204" pitchFamily="34" charset="0"/>
              </a:rPr>
              <a:t>An-pơ </a:t>
            </a:r>
            <a:r>
              <a:rPr lang="en-US" b="1" kern="1200" dirty="0" err="1">
                <a:solidFill>
                  <a:srgbClr val="FFFF00"/>
                </a:solidFill>
                <a:latin typeface="Arial" panose="020B0604020202020204" pitchFamily="34" charset="0"/>
                <a:cs typeface="Arial" panose="020B0604020202020204" pitchFamily="34" charset="0"/>
              </a:rPr>
              <a:t>rực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rỡ</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sắc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màu</a:t>
            </a:r>
            <a:endParaRPr lang="en-US" b="1" kern="1200" dirty="0">
              <a:solidFill>
                <a:srgbClr val="FFFF00"/>
              </a:solidFill>
              <a:latin typeface="Arial" panose="020B0604020202020204" pitchFamily="34" charset="0"/>
              <a:cs typeface="Arial" panose="020B0604020202020204" pitchFamily="34" charset="0"/>
            </a:endParaRPr>
          </a:p>
        </p:txBody>
      </p:sp>
      <p:pic>
        <p:nvPicPr>
          <p:cNvPr id="6146" name="Picture 2" descr="Kết quả hình ảnh cho Alps">
            <a:extLst>
              <a:ext uri="{FF2B5EF4-FFF2-40B4-BE49-F238E27FC236}">
                <a16:creationId xmlns:a16="http://schemas.microsoft.com/office/drawing/2014/main" id="{20C79050-4CE0-47EA-B07E-92B155758F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5880"/>
          <a:stretch/>
        </p:blipFill>
        <p:spPr bwMode="auto">
          <a:xfrm>
            <a:off x="317636" y="321734"/>
            <a:ext cx="3797570" cy="2010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Kết quả hình ảnh cho Alps">
            <a:extLst>
              <a:ext uri="{FF2B5EF4-FFF2-40B4-BE49-F238E27FC236}">
                <a16:creationId xmlns:a16="http://schemas.microsoft.com/office/drawing/2014/main" id="{DB5C3C72-7C6B-49C0-AB46-1EFE79571F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61" r="18735" b="-3"/>
          <a:stretch/>
        </p:blipFill>
        <p:spPr bwMode="auto">
          <a:xfrm>
            <a:off x="4202549" y="321732"/>
            <a:ext cx="3793472" cy="4111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Kết quả hình ảnh cho Alps">
            <a:extLst>
              <a:ext uri="{FF2B5EF4-FFF2-40B4-BE49-F238E27FC236}">
                <a16:creationId xmlns:a16="http://schemas.microsoft.com/office/drawing/2014/main" id="{245CC5CC-E454-4A69-A20F-894776A5BA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693"/>
          <a:stretch/>
        </p:blipFill>
        <p:spPr bwMode="auto">
          <a:xfrm>
            <a:off x="8086176" y="321733"/>
            <a:ext cx="3797984" cy="20105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60" name="Picture 16" descr="Hình ảnh có liên quan">
            <a:extLst>
              <a:ext uri="{FF2B5EF4-FFF2-40B4-BE49-F238E27FC236}">
                <a16:creationId xmlns:a16="http://schemas.microsoft.com/office/drawing/2014/main" id="{21378769-32B6-48AC-AA36-D40390D143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5497" r="1" b="1435"/>
          <a:stretch/>
        </p:blipFill>
        <p:spPr bwMode="auto">
          <a:xfrm>
            <a:off x="317634" y="2422097"/>
            <a:ext cx="3794760" cy="20138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62" name="Picture 18" descr="Kết quả hình ảnh cho Alps">
            <a:extLst>
              <a:ext uri="{FF2B5EF4-FFF2-40B4-BE49-F238E27FC236}">
                <a16:creationId xmlns:a16="http://schemas.microsoft.com/office/drawing/2014/main" id="{6C5E8AD6-3D56-4B56-8B88-82A63E9495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832" b="2873"/>
          <a:stretch/>
        </p:blipFill>
        <p:spPr bwMode="auto">
          <a:xfrm>
            <a:off x="8082952" y="2431705"/>
            <a:ext cx="3797983" cy="200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158" name="Picture 14" descr="Hình ảnh có liên quan">
            <a:extLst>
              <a:ext uri="{FF2B5EF4-FFF2-40B4-BE49-F238E27FC236}">
                <a16:creationId xmlns:a16="http://schemas.microsoft.com/office/drawing/2014/main" id="{A04A71E3-3AC8-46FA-B533-D655930DDC1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37" r="1" b="10491"/>
          <a:stretch/>
        </p:blipFill>
        <p:spPr bwMode="auto">
          <a:xfrm>
            <a:off x="317634" y="4525716"/>
            <a:ext cx="3794760" cy="2010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D60473-A61C-486E-9D78-7248CD53E9E3}"/>
              </a:ext>
            </a:extLst>
          </p:cNvPr>
          <p:cNvSpPr/>
          <p:nvPr/>
        </p:nvSpPr>
        <p:spPr>
          <a:xfrm>
            <a:off x="4603468" y="5767952"/>
            <a:ext cx="483818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Nằm ở Tây và Trung 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Dài 1200km, cao trung bình  trên 3000 m</a:t>
            </a:r>
          </a:p>
        </p:txBody>
      </p:sp>
      <p:pic>
        <p:nvPicPr>
          <p:cNvPr id="5" name="Graphic 4" descr="Mountain scene">
            <a:extLst>
              <a:ext uri="{FF2B5EF4-FFF2-40B4-BE49-F238E27FC236}">
                <a16:creationId xmlns:a16="http://schemas.microsoft.com/office/drawing/2014/main" id="{0170150D-035E-4C01-B4C5-9666B75A04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93419" y="4893945"/>
            <a:ext cx="1420068" cy="1420068"/>
          </a:xfrm>
          <a:prstGeom prst="rect">
            <a:avLst/>
          </a:prstGeom>
        </p:spPr>
      </p:pic>
    </p:spTree>
    <p:extLst>
      <p:ext uri="{BB962C8B-B14F-4D97-AF65-F5344CB8AC3E}">
        <p14:creationId xmlns:p14="http://schemas.microsoft.com/office/powerpoint/2010/main" val="4072582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1295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7 IcielCadena" panose="02000503000000020004" pitchFamily="2" charset="0"/>
              </a:rPr>
              <a:t>NHÌN HÌNH ĐOÁN QUỐC GIA</a:t>
            </a:r>
          </a:p>
        </p:txBody>
      </p:sp>
      <p:pic>
        <p:nvPicPr>
          <p:cNvPr id="5" name="Picture 4">
            <a:extLst>
              <a:ext uri="{FF2B5EF4-FFF2-40B4-BE49-F238E27FC236}">
                <a16:creationId xmlns:a16="http://schemas.microsoft.com/office/drawing/2014/main" id="{62B36AE9-8FFC-48A1-88CD-EB62F2B07813}"/>
              </a:ext>
            </a:extLst>
          </p:cNvPr>
          <p:cNvPicPr>
            <a:picLocks noChangeAspect="1"/>
          </p:cNvPicPr>
          <p:nvPr/>
        </p:nvPicPr>
        <p:blipFill>
          <a:blip r:embed="rId4"/>
          <a:stretch>
            <a:fillRect/>
          </a:stretch>
        </p:blipFill>
        <p:spPr>
          <a:xfrm>
            <a:off x="304800" y="1905000"/>
            <a:ext cx="6419420" cy="4717456"/>
          </a:xfrm>
          <a:prstGeom prst="rect">
            <a:avLst/>
          </a:prstGeom>
        </p:spPr>
      </p:pic>
      <p:sp>
        <p:nvSpPr>
          <p:cNvPr id="6" name="TextBox 5">
            <a:extLst>
              <a:ext uri="{FF2B5EF4-FFF2-40B4-BE49-F238E27FC236}">
                <a16:creationId xmlns:a16="http://schemas.microsoft.com/office/drawing/2014/main" id="{2DC5EA92-0B49-4838-BA33-35D1ED10B114}"/>
              </a:ext>
            </a:extLst>
          </p:cNvPr>
          <p:cNvSpPr txBox="1"/>
          <p:nvPr/>
        </p:nvSpPr>
        <p:spPr>
          <a:xfrm>
            <a:off x="8328491" y="2444918"/>
            <a:ext cx="3733800" cy="1015663"/>
          </a:xfrm>
          <a:prstGeom prst="rect">
            <a:avLst/>
          </a:prstGeom>
          <a:noFill/>
        </p:spPr>
        <p:txBody>
          <a:bodyPr wrap="square" rtlCol="0">
            <a:spAutoFit/>
          </a:bodyPr>
          <a:lstStyle/>
          <a:p>
            <a:r>
              <a:rPr lang="en-US" sz="6000" b="1">
                <a:solidFill>
                  <a:srgbClr val="0070C0"/>
                </a:solidFill>
                <a:latin typeface="#9Slide07 IcielBaliho Script" pitchFamily="2" charset="0"/>
              </a:rPr>
              <a:t>I-ta-li-a</a:t>
            </a:r>
          </a:p>
        </p:txBody>
      </p:sp>
      <p:pic>
        <p:nvPicPr>
          <p:cNvPr id="7" name="Picture 6">
            <a:extLst>
              <a:ext uri="{FF2B5EF4-FFF2-40B4-BE49-F238E27FC236}">
                <a16:creationId xmlns:a16="http://schemas.microsoft.com/office/drawing/2014/main" id="{5C335639-6BE9-4546-A22D-F57D2DC1D4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6571" y1="14571" x2="66571" y2="14571"/>
                        <a14:foregroundMark x1="62429" y1="15857" x2="62429" y2="15857"/>
                        <a14:foregroundMark x1="78714" y1="70714" x2="78714" y2="70714"/>
                        <a14:foregroundMark x1="57286" y1="66429" x2="57286" y2="66429"/>
                        <a14:foregroundMark x1="57286" y1="66429" x2="57286" y2="66429"/>
                        <a14:foregroundMark x1="49000" y1="66000" x2="49000" y2="66000"/>
                        <a14:foregroundMark x1="47286" y1="65429" x2="50000" y2="66571"/>
                        <a14:foregroundMark x1="50000" y1="66571" x2="53429" y2="66571"/>
                        <a14:foregroundMark x1="53857" y1="66571" x2="53857" y2="66571"/>
                        <a14:foregroundMark x1="52143" y1="63571" x2="54143" y2="66286"/>
                        <a14:foregroundMark x1="52714" y1="66429" x2="53286" y2="69429"/>
                        <a14:foregroundMark x1="46857" y1="64429" x2="48429" y2="72143"/>
                        <a14:foregroundMark x1="48429" y1="72143" x2="56000" y2="68571"/>
                        <a14:foregroundMark x1="56000" y1="68571" x2="55000" y2="66286"/>
                        <a14:foregroundMark x1="53714" y1="65286" x2="55143" y2="61714"/>
                        <a14:foregroundMark x1="54143" y1="62571" x2="58429" y2="64571"/>
                        <a14:foregroundMark x1="58429" y1="64571" x2="61571" y2="67714"/>
                        <a14:foregroundMark x1="61571" y1="67571" x2="62429" y2="66714"/>
                        <a14:foregroundMark x1="62143" y1="65000" x2="61714" y2="66714"/>
                        <a14:foregroundMark x1="52143" y1="59714" x2="55000" y2="71714"/>
                        <a14:foregroundMark x1="55000" y1="71714" x2="55857" y2="64571"/>
                        <a14:foregroundMark x1="37000" y1="68857" x2="44429" y2="61286"/>
                        <a14:foregroundMark x1="44429" y1="61286" x2="44000" y2="60429"/>
                        <a14:foregroundMark x1="43571" y1="60000" x2="46286" y2="69000"/>
                        <a14:foregroundMark x1="46286" y1="69000" x2="45000" y2="63000"/>
                        <a14:foregroundMark x1="42143" y1="63143" x2="45571" y2="80286"/>
                        <a14:foregroundMark x1="45571" y1="80286" x2="47143" y2="68429"/>
                        <a14:foregroundMark x1="47143" y1="68429" x2="46857" y2="67714"/>
                        <a14:foregroundMark x1="43571" y1="67000" x2="48571" y2="78286"/>
                        <a14:foregroundMark x1="48571" y1="78286" x2="50714" y2="69571"/>
                        <a14:foregroundMark x1="50714" y1="69571" x2="50286" y2="67571"/>
                        <a14:foregroundMark x1="43000" y1="65571" x2="44857" y2="76429"/>
                        <a14:foregroundMark x1="44857" y1="76429" x2="51286" y2="69286"/>
                        <a14:foregroundMark x1="51286" y1="69286" x2="51286" y2="69286"/>
                        <a14:foregroundMark x1="52429" y1="69714" x2="59571" y2="72143"/>
                        <a14:foregroundMark x1="59571" y1="72143" x2="59571" y2="72143"/>
                        <a14:foregroundMark x1="60429" y1="71000" x2="62714" y2="73143"/>
                        <a14:foregroundMark x1="64286" y1="17571" x2="64286" y2="17571"/>
                        <a14:foregroundMark x1="61857" y1="14571" x2="61857" y2="14571"/>
                        <a14:foregroundMark x1="63286" y1="15429" x2="63286" y2="15429"/>
                        <a14:foregroundMark x1="64714" y1="15429" x2="64714" y2="15429"/>
                        <a14:foregroundMark x1="63143" y1="17286" x2="63143" y2="17286"/>
                        <a14:foregroundMark x1="62714" y1="17857" x2="62714" y2="17857"/>
                        <a14:foregroundMark x1="62714" y1="17857" x2="62714" y2="17857"/>
                        <a14:foregroundMark x1="62286" y1="18143" x2="62286" y2="18143"/>
                        <a14:foregroundMark x1="62286" y1="18143" x2="62286" y2="18143"/>
                        <a14:foregroundMark x1="62286" y1="18143" x2="62286" y2="18143"/>
                        <a14:foregroundMark x1="62286" y1="18143" x2="62286" y2="18143"/>
                        <a14:foregroundMark x1="67571" y1="18714" x2="67571" y2="18714"/>
                        <a14:foregroundMark x1="67571" y1="18714" x2="68000" y2="19286"/>
                        <a14:foregroundMark x1="68000" y1="19286" x2="68000" y2="19286"/>
                        <a14:foregroundMark x1="68143" y1="19571" x2="68143" y2="19571"/>
                        <a14:foregroundMark x1="68286" y1="20857" x2="66571" y2="25571"/>
                        <a14:foregroundMark x1="66429" y1="25714" x2="66429" y2="25714"/>
                        <a14:foregroundMark x1="66571" y1="26000" x2="67000" y2="26571"/>
                        <a14:foregroundMark x1="69000" y1="32286" x2="68857" y2="31000"/>
                        <a14:foregroundMark x1="61571" y1="16429" x2="61571" y2="16429"/>
                        <a14:foregroundMark x1="60857" y1="17571" x2="60857" y2="17571"/>
                        <a14:foregroundMark x1="60857" y1="18286" x2="60286" y2="21286"/>
                        <a14:foregroundMark x1="60143" y1="21714" x2="60143" y2="21714"/>
                        <a14:foregroundMark x1="58857" y1="63143" x2="59286" y2="62429"/>
                        <a14:foregroundMark x1="60000" y1="61571" x2="62429" y2="61286"/>
                        <a14:foregroundMark x1="63286" y1="62714" x2="66286" y2="68714"/>
                        <a14:foregroundMark x1="38286" y1="69857" x2="38286" y2="69857"/>
                        <a14:foregroundMark x1="41143" y1="73000" x2="41143" y2="73000"/>
                        <a14:foregroundMark x1="41143" y1="74143" x2="43000" y2="73429"/>
                      </a14:backgroundRemoval>
                    </a14:imgEffect>
                  </a14:imgLayer>
                </a14:imgProps>
              </a:ext>
            </a:extLst>
          </a:blip>
          <a:stretch>
            <a:fillRect/>
          </a:stretch>
        </p:blipFill>
        <p:spPr>
          <a:xfrm>
            <a:off x="6953250" y="3905250"/>
            <a:ext cx="2952750" cy="2952750"/>
          </a:xfrm>
          <a:prstGeom prst="rect">
            <a:avLst/>
          </a:prstGeom>
        </p:spPr>
      </p:pic>
      <p:pic>
        <p:nvPicPr>
          <p:cNvPr id="9" name="Round Timer 5 seconds countdown Intro Video - Amazing animation">
            <a:hlinkClick r:id="" action="ppaction://media"/>
            <a:extLst>
              <a:ext uri="{FF2B5EF4-FFF2-40B4-BE49-F238E27FC236}">
                <a16:creationId xmlns:a16="http://schemas.microsoft.com/office/drawing/2014/main" id="{9B607F72-562A-40FC-89DC-3B35D2A5856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23124" y="4953000"/>
            <a:ext cx="1981200" cy="1317340"/>
          </a:xfrm>
          <a:prstGeom prst="rect">
            <a:avLst/>
          </a:prstGeom>
        </p:spPr>
      </p:pic>
    </p:spTree>
    <p:extLst>
      <p:ext uri="{BB962C8B-B14F-4D97-AF65-F5344CB8AC3E}">
        <p14:creationId xmlns:p14="http://schemas.microsoft.com/office/powerpoint/2010/main" val="1062388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663E20-CAD5-47FD-ACE6-890D2C28DF44}"/>
              </a:ext>
            </a:extLst>
          </p:cNvPr>
          <p:cNvSpPr/>
          <p:nvPr/>
        </p:nvSpPr>
        <p:spPr>
          <a:xfrm>
            <a:off x="1419726" y="388363"/>
            <a:ext cx="4648200" cy="8382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70C0"/>
                </a:solidFill>
                <a:latin typeface="#9Slide07 IcielBaliho Script" pitchFamily="2" charset="0"/>
              </a:rPr>
              <a:t>2. </a:t>
            </a:r>
            <a:r>
              <a:rPr lang="vi-VN" sz="3600" dirty="0">
                <a:solidFill>
                  <a:srgbClr val="0070C0"/>
                </a:solidFill>
                <a:latin typeface="#9Slide07 IcielBaliho Script" pitchFamily="2" charset="0"/>
              </a:rPr>
              <a:t>Đặc điểm tự nhiên</a:t>
            </a:r>
            <a:endParaRPr lang="en-US" sz="3600" dirty="0">
              <a:solidFill>
                <a:srgbClr val="0070C0"/>
              </a:solidFill>
              <a:latin typeface="#9Slide07 IcielBaliho Script" pitchFamily="2" charset="0"/>
            </a:endParaRPr>
          </a:p>
        </p:txBody>
      </p:sp>
      <p:pic>
        <p:nvPicPr>
          <p:cNvPr id="5" name="Picture 4" descr="Hình ảnh Mô Tả Véc Tơ Biểu Tượng Leo Núi Theo Kiểu đổ đầy Cho Mọi Mục đích,  Phiêu Lưu Mạo Hiểm, Cái Ba Lô, Hành Lý Vector và PNG với nền">
            <a:extLst>
              <a:ext uri="{FF2B5EF4-FFF2-40B4-BE49-F238E27FC236}">
                <a16:creationId xmlns:a16="http://schemas.microsoft.com/office/drawing/2014/main" id="{E9E0694B-CDAB-4F20-BEC9-EE7B8842F90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9" t="24999" r="14444" b="19232"/>
          <a:stretch/>
        </p:blipFill>
        <p:spPr bwMode="auto">
          <a:xfrm>
            <a:off x="228600" y="239645"/>
            <a:ext cx="1638301" cy="1131956"/>
          </a:xfrm>
          <a:prstGeom prst="ellipse">
            <a:avLst/>
          </a:prstGeom>
          <a:noFill/>
          <a:extLst>
            <a:ext uri="{909E8E84-426E-40DD-AFC4-6F175D3DCCD1}">
              <a14:hiddenFill xmlns:a14="http://schemas.microsoft.com/office/drawing/2010/main">
                <a:solidFill>
                  <a:srgbClr val="FFFFFF"/>
                </a:solidFill>
              </a14:hiddenFill>
            </a:ext>
          </a:extLst>
        </p:spPr>
      </p:pic>
      <p:pic>
        <p:nvPicPr>
          <p:cNvPr id="8" name="Thời gian là vàng, là bạc - Đồng hồ đếm ngược 5 phút">
            <a:hlinkClick r:id="" action="ppaction://media"/>
            <a:extLst>
              <a:ext uri="{FF2B5EF4-FFF2-40B4-BE49-F238E27FC236}">
                <a16:creationId xmlns:a16="http://schemas.microsoft.com/office/drawing/2014/main" id="{2E5B9CD4-B6E2-412A-8B99-B23D93FA9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76600" y="4451014"/>
            <a:ext cx="2791326" cy="1938992"/>
          </a:xfrm>
          <a:prstGeom prst="rect">
            <a:avLst/>
          </a:prstGeom>
        </p:spPr>
      </p:pic>
      <p:sp>
        <p:nvSpPr>
          <p:cNvPr id="9" name="Rectangle 8">
            <a:extLst>
              <a:ext uri="{FF2B5EF4-FFF2-40B4-BE49-F238E27FC236}">
                <a16:creationId xmlns:a16="http://schemas.microsoft.com/office/drawing/2014/main" id="{C5FEF90D-FFC7-4398-AF1F-0F3C34D8E63E}"/>
              </a:ext>
            </a:extLst>
          </p:cNvPr>
          <p:cNvSpPr/>
          <p:nvPr/>
        </p:nvSpPr>
        <p:spPr>
          <a:xfrm>
            <a:off x="596109" y="1479833"/>
            <a:ext cx="5534527" cy="2677656"/>
          </a:xfrm>
          <a:prstGeom prst="rect">
            <a:avLst/>
          </a:prstGeom>
          <a:solidFill>
            <a:srgbClr val="FFFF99"/>
          </a:solidFill>
        </p:spPr>
        <p:txBody>
          <a:bodyPr wrap="square">
            <a:spAutoFit/>
          </a:bodyPr>
          <a:lstStyle/>
          <a:p>
            <a:r>
              <a:rPr lang="vi-VN" sz="2400" dirty="0">
                <a:latin typeface="#9Slide02 Noi dung rat dai" panose="02000000000000000000" pitchFamily="2" charset="0"/>
                <a:ea typeface="#9Slide02 Noi dung rat dai" panose="02000000000000000000" pitchFamily="2" charset="0"/>
              </a:rPr>
              <a:t>+ Từ bắc xuống nam có các đới, kiểu khí hậu nào? </a:t>
            </a:r>
            <a:endParaRPr lang="en-US" sz="2400" dirty="0">
              <a:latin typeface="#9Slide02 Noi dung rat dai" panose="02000000000000000000" pitchFamily="2" charset="0"/>
              <a:ea typeface="#9Slide02 Noi dung rat dai" panose="02000000000000000000" pitchFamily="2" charset="0"/>
            </a:endParaRPr>
          </a:p>
          <a:p>
            <a:r>
              <a:rPr lang="en-US" sz="2400" dirty="0">
                <a:latin typeface="#9Slide02 Noi dung rat dai" panose="02000000000000000000" pitchFamily="2" charset="0"/>
                <a:ea typeface="#9Slide02 Noi dung rat dai" panose="02000000000000000000" pitchFamily="2" charset="0"/>
              </a:rPr>
              <a:t>+ </a:t>
            </a:r>
            <a:r>
              <a:rPr lang="vi-VN" sz="2400" dirty="0">
                <a:latin typeface="#9Slide02 Noi dung rat dai" panose="02000000000000000000" pitchFamily="2" charset="0"/>
                <a:ea typeface="#9Slide02 Noi dung rat dai" panose="02000000000000000000" pitchFamily="2" charset="0"/>
              </a:rPr>
              <a:t>Từ tây sang đông có các kiểu khí hậu nào?</a:t>
            </a:r>
          </a:p>
          <a:p>
            <a:r>
              <a:rPr lang="vi-VN" sz="2400" dirty="0">
                <a:latin typeface="#9Slide02 Noi dung rat dai" panose="02000000000000000000" pitchFamily="2" charset="0"/>
                <a:ea typeface="#9Slide02 Noi dung rat dai" panose="02000000000000000000" pitchFamily="2" charset="0"/>
              </a:rPr>
              <a:t>+ Đặc điểm của mỗi đới, mỗi kiểu khí hậu?</a:t>
            </a:r>
          </a:p>
          <a:p>
            <a:r>
              <a:rPr lang="vi-VN" sz="2400" dirty="0">
                <a:latin typeface="#9Slide02 Noi dung rat dai" panose="02000000000000000000" pitchFamily="2" charset="0"/>
                <a:ea typeface="#9Slide02 Noi dung rat dai" panose="02000000000000000000" pitchFamily="2" charset="0"/>
              </a:rPr>
              <a:t>+ Nhận xét chung về sự phần hoá khí hậu ở châu Âu.</a:t>
            </a:r>
          </a:p>
          <a:p>
            <a:endParaRPr lang="vi-VN" sz="2400" dirty="0">
              <a:latin typeface="#9Slide02 Noi dung rat dai" panose="02000000000000000000" pitchFamily="2" charset="0"/>
              <a:ea typeface="#9Slide02 Noi dung rat dai" panose="02000000000000000000" pitchFamily="2" charset="0"/>
            </a:endParaRPr>
          </a:p>
        </p:txBody>
      </p:sp>
      <p:pic>
        <p:nvPicPr>
          <p:cNvPr id="10" name="Picture 9">
            <a:extLst>
              <a:ext uri="{FF2B5EF4-FFF2-40B4-BE49-F238E27FC236}">
                <a16:creationId xmlns:a16="http://schemas.microsoft.com/office/drawing/2014/main" id="{D0C2069B-B5B4-4938-845E-C82F8ECB4C44}"/>
              </a:ext>
            </a:extLst>
          </p:cNvPr>
          <p:cNvPicPr>
            <a:picLocks noChangeAspect="1"/>
          </p:cNvPicPr>
          <p:nvPr/>
        </p:nvPicPr>
        <p:blipFill>
          <a:blip r:embed="rId6"/>
          <a:stretch>
            <a:fillRect/>
          </a:stretch>
        </p:blipFill>
        <p:spPr>
          <a:xfrm>
            <a:off x="541420" y="4546687"/>
            <a:ext cx="2486526" cy="1922950"/>
          </a:xfrm>
          <a:prstGeom prst="rect">
            <a:avLst/>
          </a:prstGeom>
        </p:spPr>
      </p:pic>
      <p:pic>
        <p:nvPicPr>
          <p:cNvPr id="2" name="Picture 1">
            <a:extLst>
              <a:ext uri="{FF2B5EF4-FFF2-40B4-BE49-F238E27FC236}">
                <a16:creationId xmlns:a16="http://schemas.microsoft.com/office/drawing/2014/main" id="{609B10B0-30C5-25BF-01EA-FAAA67E5CE5F}"/>
              </a:ext>
            </a:extLst>
          </p:cNvPr>
          <p:cNvPicPr>
            <a:picLocks noChangeAspect="1"/>
          </p:cNvPicPr>
          <p:nvPr/>
        </p:nvPicPr>
        <p:blipFill>
          <a:blip r:embed="rId7"/>
          <a:stretch>
            <a:fillRect/>
          </a:stretch>
        </p:blipFill>
        <p:spPr>
          <a:xfrm>
            <a:off x="6497054" y="164373"/>
            <a:ext cx="5439394" cy="6529254"/>
          </a:xfrm>
          <a:prstGeom prst="rect">
            <a:avLst/>
          </a:prstGeom>
        </p:spPr>
      </p:pic>
    </p:spTree>
    <p:extLst>
      <p:ext uri="{BB962C8B-B14F-4D97-AF65-F5344CB8AC3E}">
        <p14:creationId xmlns:p14="http://schemas.microsoft.com/office/powerpoint/2010/main" val="183310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04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978DFC-ED8D-4E36-861A-A3FB5A58F832}"/>
              </a:ext>
            </a:extLst>
          </p:cNvPr>
          <p:cNvSpPr/>
          <p:nvPr/>
        </p:nvSpPr>
        <p:spPr>
          <a:xfrm>
            <a:off x="1476728" y="108779"/>
            <a:ext cx="4619271" cy="9906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9Slide07 IcielBaliho Script" pitchFamily="2" charset="0"/>
              </a:rPr>
              <a:t>b. Khí hậu</a:t>
            </a:r>
          </a:p>
        </p:txBody>
      </p:sp>
      <p:sp>
        <p:nvSpPr>
          <p:cNvPr id="9" name="Rectangle 8">
            <a:extLst>
              <a:ext uri="{FF2B5EF4-FFF2-40B4-BE49-F238E27FC236}">
                <a16:creationId xmlns:a16="http://schemas.microsoft.com/office/drawing/2014/main" id="{ED71877B-C38F-4C28-80D7-D0BD47FF7825}"/>
              </a:ext>
            </a:extLst>
          </p:cNvPr>
          <p:cNvSpPr/>
          <p:nvPr/>
        </p:nvSpPr>
        <p:spPr>
          <a:xfrm>
            <a:off x="275605" y="1752600"/>
            <a:ext cx="5439396" cy="487826"/>
          </a:xfrm>
          <a:prstGeom prst="rect">
            <a:avLst/>
          </a:prstGeom>
        </p:spPr>
        <p:txBody>
          <a:bodyPr wrap="square">
            <a:spAutoFit/>
          </a:bodyPr>
          <a:lstStyle/>
          <a:p>
            <a:pPr algn="just">
              <a:lnSpc>
                <a:spcPct val="115000"/>
              </a:lnSpc>
              <a:spcAft>
                <a:spcPts val="0"/>
              </a:spcAft>
            </a:pPr>
            <a:endParaRPr lang="en-US" sz="2400" b="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B790DE9A-D621-49EF-895E-9E781ADD195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77" b="96923" l="10000" r="90000">
                        <a14:foregroundMark x1="38111" y1="70962" x2="38111" y2="70962"/>
                        <a14:foregroundMark x1="33333" y1="85962" x2="33333" y2="85962"/>
                        <a14:foregroundMark x1="45889" y1="74231" x2="45889" y2="74231"/>
                        <a14:foregroundMark x1="42111" y1="87500" x2="42111" y2="87500"/>
                        <a14:foregroundMark x1="38444" y1="97115" x2="38444" y2="97115"/>
                        <a14:foregroundMark x1="49111" y1="87692" x2="49111" y2="87692"/>
                        <a14:foregroundMark x1="53222" y1="73846" x2="53222" y2="73846"/>
                        <a14:foregroundMark x1="61222" y1="73077" x2="61222" y2="73077"/>
                        <a14:foregroundMark x1="54778" y1="93269" x2="54778" y2="93269"/>
                        <a14:foregroundMark x1="58222" y1="47500" x2="58222" y2="47500"/>
                        <a14:foregroundMark x1="53889" y1="13846" x2="53889" y2="13846"/>
                        <a14:foregroundMark x1="42778" y1="3077" x2="42778" y2="3077"/>
                        <a14:foregroundMark x1="29333" y1="14423" x2="29333" y2="14423"/>
                        <a14:foregroundMark x1="23667" y1="36154" x2="23667" y2="36154"/>
                      </a14:backgroundRemoval>
                    </a14:imgEffect>
                  </a14:imgLayer>
                </a14:imgProps>
              </a:ext>
            </a:extLst>
          </a:blip>
          <a:srcRect l="16657" r="18978"/>
          <a:stretch/>
        </p:blipFill>
        <p:spPr>
          <a:xfrm>
            <a:off x="142214" y="37047"/>
            <a:ext cx="1639889" cy="1156108"/>
          </a:xfrm>
          <a:prstGeom prst="rect">
            <a:avLst/>
          </a:prstGeom>
        </p:spPr>
      </p:pic>
      <p:pic>
        <p:nvPicPr>
          <p:cNvPr id="2" name="Picture 1">
            <a:extLst>
              <a:ext uri="{FF2B5EF4-FFF2-40B4-BE49-F238E27FC236}">
                <a16:creationId xmlns:a16="http://schemas.microsoft.com/office/drawing/2014/main" id="{C28A8B9E-0FA7-43D3-ACC8-26A5946DDCB7}"/>
              </a:ext>
            </a:extLst>
          </p:cNvPr>
          <p:cNvPicPr>
            <a:picLocks noChangeAspect="1"/>
          </p:cNvPicPr>
          <p:nvPr/>
        </p:nvPicPr>
        <p:blipFill>
          <a:blip r:embed="rId4"/>
          <a:stretch>
            <a:fillRect/>
          </a:stretch>
        </p:blipFill>
        <p:spPr>
          <a:xfrm>
            <a:off x="6497054" y="164373"/>
            <a:ext cx="5439394" cy="6529254"/>
          </a:xfrm>
          <a:prstGeom prst="rect">
            <a:avLst/>
          </a:prstGeom>
        </p:spPr>
      </p:pic>
      <p:sp>
        <p:nvSpPr>
          <p:cNvPr id="8" name="Rectangle 7">
            <a:extLst>
              <a:ext uri="{FF2B5EF4-FFF2-40B4-BE49-F238E27FC236}">
                <a16:creationId xmlns:a16="http://schemas.microsoft.com/office/drawing/2014/main" id="{F858D1F3-B1B4-4D60-A988-2EAD0C3D4D23}"/>
              </a:ext>
            </a:extLst>
          </p:cNvPr>
          <p:cNvSpPr/>
          <p:nvPr/>
        </p:nvSpPr>
        <p:spPr>
          <a:xfrm>
            <a:off x="381000" y="1264887"/>
            <a:ext cx="5715000" cy="2186752"/>
          </a:xfrm>
          <a:prstGeom prst="rect">
            <a:avLst/>
          </a:prstGeom>
        </p:spPr>
        <p:txBody>
          <a:bodyPr wrap="square">
            <a:spAutoFit/>
          </a:bodyPr>
          <a:lstStyle/>
          <a:p>
            <a:pPr algn="just">
              <a:lnSpc>
                <a:spcPct val="115000"/>
              </a:lnSpc>
              <a:spcAft>
                <a:spcPts val="0"/>
              </a:spcAft>
            </a:pP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Khí hậu châu Âu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rất</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đa</a:t>
            </a:r>
            <a:r>
              <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dạng</a:t>
            </a:r>
            <a:endParaRPr lang="en-US"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just">
              <a:lnSpc>
                <a:spcPct val="115000"/>
              </a:lnSpc>
              <a:spcAft>
                <a:spcPts val="0"/>
              </a:spcAft>
            </a:pP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P</a:t>
            </a:r>
            <a:r>
              <a:rPr lang="vi-VN"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hân hoá từ bắc xuống nam và từ tây sang đông, tạo nên nhiều đới và kiểu khí hậu khác nhau</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p>
          <a:p>
            <a:pPr algn="just">
              <a:lnSpc>
                <a:spcPct val="115000"/>
              </a:lnSpc>
              <a:spcAft>
                <a:spcPts val="0"/>
              </a:spcAft>
            </a:pP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Ở</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vùng</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núi</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KH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còn</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phân</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hóa</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theo</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độ</a:t>
            </a:r>
            <a:r>
              <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400" dirty="0" err="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cao</a:t>
            </a:r>
            <a:endPar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 name="Rectangle 2">
            <a:extLst>
              <a:ext uri="{FF2B5EF4-FFF2-40B4-BE49-F238E27FC236}">
                <a16:creationId xmlns:a16="http://schemas.microsoft.com/office/drawing/2014/main" id="{5691CC82-3F52-4006-B597-E3B98FF644DD}"/>
              </a:ext>
            </a:extLst>
          </p:cNvPr>
          <p:cNvSpPr/>
          <p:nvPr/>
        </p:nvSpPr>
        <p:spPr>
          <a:xfrm>
            <a:off x="275605" y="3505200"/>
            <a:ext cx="2543795" cy="215752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2 Noi dung rat dai" panose="02000000000000000000" pitchFamily="2" charset="0"/>
                <a:ea typeface="#9Slide02 Noi dung rat dai" panose="02000000000000000000" pitchFamily="2" charset="0"/>
              </a:rPr>
              <a:t>Bắc xuống nam</a:t>
            </a:r>
          </a:p>
          <a:p>
            <a:r>
              <a:rPr lang="en-US" sz="2400">
                <a:solidFill>
                  <a:schemeClr val="bg1"/>
                </a:solidFill>
                <a:latin typeface="#9Slide02 Noi dung rat dai" panose="02000000000000000000" pitchFamily="2" charset="0"/>
                <a:ea typeface="#9Slide02 Noi dung rat dai" panose="02000000000000000000" pitchFamily="2" charset="0"/>
              </a:rPr>
              <a:t>- Đới KH cực và cận cực</a:t>
            </a:r>
          </a:p>
          <a:p>
            <a:r>
              <a:rPr lang="en-US" sz="2400">
                <a:solidFill>
                  <a:schemeClr val="bg1"/>
                </a:solidFill>
                <a:latin typeface="#9Slide02 Noi dung rat dai" panose="02000000000000000000" pitchFamily="2" charset="0"/>
                <a:ea typeface="#9Slide02 Noi dung rat dai" panose="02000000000000000000" pitchFamily="2" charset="0"/>
              </a:rPr>
              <a:t>- Đới KH ôn đới</a:t>
            </a:r>
          </a:p>
          <a:p>
            <a:r>
              <a:rPr lang="en-US" sz="2400">
                <a:solidFill>
                  <a:schemeClr val="bg1"/>
                </a:solidFill>
                <a:latin typeface="#9Slide02 Noi dung rat dai" panose="02000000000000000000" pitchFamily="2" charset="0"/>
                <a:ea typeface="#9Slide02 Noi dung rat dai" panose="02000000000000000000" pitchFamily="2" charset="0"/>
              </a:rPr>
              <a:t>- Đới KH cận nhiệt</a:t>
            </a:r>
          </a:p>
        </p:txBody>
      </p:sp>
      <p:sp>
        <p:nvSpPr>
          <p:cNvPr id="11" name="Rectangle 10">
            <a:extLst>
              <a:ext uri="{FF2B5EF4-FFF2-40B4-BE49-F238E27FC236}">
                <a16:creationId xmlns:a16="http://schemas.microsoft.com/office/drawing/2014/main" id="{7D8AD56C-8E2E-44BC-ACC3-C2264F5BCF21}"/>
              </a:ext>
            </a:extLst>
          </p:cNvPr>
          <p:cNvSpPr/>
          <p:nvPr/>
        </p:nvSpPr>
        <p:spPr>
          <a:xfrm>
            <a:off x="3496058" y="3505200"/>
            <a:ext cx="2543795" cy="2157524"/>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2 Noi dung rat dai" panose="02000000000000000000" pitchFamily="2" charset="0"/>
                <a:ea typeface="#9Slide02 Noi dung rat dai" panose="02000000000000000000" pitchFamily="2" charset="0"/>
              </a:rPr>
              <a:t>Tây sang đông (Đới KH Ôn đới)</a:t>
            </a:r>
          </a:p>
          <a:p>
            <a:pPr algn="ctr"/>
            <a:endParaRPr lang="en-US" sz="2400" b="1">
              <a:solidFill>
                <a:schemeClr val="bg1"/>
              </a:solidFill>
              <a:latin typeface="#9Slide02 Noi dung rat dai" panose="02000000000000000000" pitchFamily="2" charset="0"/>
              <a:ea typeface="#9Slide02 Noi dung rat dai" panose="02000000000000000000" pitchFamily="2" charset="0"/>
            </a:endParaRPr>
          </a:p>
          <a:p>
            <a:r>
              <a:rPr lang="en-US" sz="2400">
                <a:solidFill>
                  <a:schemeClr val="bg1"/>
                </a:solidFill>
                <a:latin typeface="#9Slide02 Noi dung rat dai" panose="02000000000000000000" pitchFamily="2" charset="0"/>
                <a:ea typeface="#9Slide02 Noi dung rat dai" panose="02000000000000000000" pitchFamily="2" charset="0"/>
              </a:rPr>
              <a:t>- Kiểu kH ôn đới HD</a:t>
            </a:r>
          </a:p>
          <a:p>
            <a:r>
              <a:rPr lang="en-US" sz="2400">
                <a:solidFill>
                  <a:schemeClr val="bg1"/>
                </a:solidFill>
                <a:latin typeface="#9Slide02 Noi dung rat dai" panose="02000000000000000000" pitchFamily="2" charset="0"/>
                <a:ea typeface="#9Slide02 Noi dung rat dai" panose="02000000000000000000" pitchFamily="2" charset="0"/>
              </a:rPr>
              <a:t>- Kiểu KH ôn đới LĐ</a:t>
            </a:r>
          </a:p>
        </p:txBody>
      </p:sp>
      <p:sp>
        <p:nvSpPr>
          <p:cNvPr id="12" name="Rectangle: Rounded Corners 11">
            <a:extLst>
              <a:ext uri="{FF2B5EF4-FFF2-40B4-BE49-F238E27FC236}">
                <a16:creationId xmlns:a16="http://schemas.microsoft.com/office/drawing/2014/main" id="{28AA8AAA-A00D-423F-93E1-C8FE57C7C6D1}"/>
              </a:ext>
            </a:extLst>
          </p:cNvPr>
          <p:cNvSpPr/>
          <p:nvPr/>
        </p:nvSpPr>
        <p:spPr>
          <a:xfrm>
            <a:off x="878880" y="5808968"/>
            <a:ext cx="5158098" cy="908844"/>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7 IcielBaliho Script" pitchFamily="2" charset="0"/>
              </a:rPr>
              <a:t>Giải thích nguyên nhân sự phân hóa khí hậu ở châu Âu?</a:t>
            </a:r>
          </a:p>
        </p:txBody>
      </p:sp>
      <p:pic>
        <p:nvPicPr>
          <p:cNvPr id="4" name="Picture 3">
            <a:extLst>
              <a:ext uri="{FF2B5EF4-FFF2-40B4-BE49-F238E27FC236}">
                <a16:creationId xmlns:a16="http://schemas.microsoft.com/office/drawing/2014/main" id="{221534E8-AF3A-4C30-97D7-FB8E30E0A9C7}"/>
              </a:ext>
            </a:extLst>
          </p:cNvPr>
          <p:cNvPicPr>
            <a:picLocks noChangeAspect="1"/>
          </p:cNvPicPr>
          <p:nvPr/>
        </p:nvPicPr>
        <p:blipFill>
          <a:blip r:embed="rId5"/>
          <a:stretch>
            <a:fillRect/>
          </a:stretch>
        </p:blipFill>
        <p:spPr>
          <a:xfrm>
            <a:off x="76200" y="5898271"/>
            <a:ext cx="980414" cy="795356"/>
          </a:xfrm>
          <a:prstGeom prst="rect">
            <a:avLst/>
          </a:prstGeom>
        </p:spPr>
      </p:pic>
    </p:spTree>
    <p:extLst>
      <p:ext uri="{BB962C8B-B14F-4D97-AF65-F5344CB8AC3E}">
        <p14:creationId xmlns:p14="http://schemas.microsoft.com/office/powerpoint/2010/main" val="294869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left)">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wipe(left)">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85E7F-905B-4888-8240-48DCA29F2B06}"/>
              </a:ext>
            </a:extLst>
          </p:cNvPr>
          <p:cNvPicPr>
            <a:picLocks noChangeAspect="1"/>
          </p:cNvPicPr>
          <p:nvPr/>
        </p:nvPicPr>
        <p:blipFill rotWithShape="1">
          <a:blip r:embed="rId2"/>
          <a:srcRect l="6270" r="4841"/>
          <a:stretch/>
        </p:blipFill>
        <p:spPr>
          <a:xfrm>
            <a:off x="-26522" y="-76200"/>
            <a:ext cx="12191980" cy="6857990"/>
          </a:xfrm>
          <a:prstGeom prst="rect">
            <a:avLst/>
          </a:prstGeom>
        </p:spPr>
      </p:pic>
      <p:sp>
        <p:nvSpPr>
          <p:cNvPr id="5" name="Hộp Văn bản 2">
            <a:extLst>
              <a:ext uri="{FF2B5EF4-FFF2-40B4-BE49-F238E27FC236}">
                <a16:creationId xmlns:a16="http://schemas.microsoft.com/office/drawing/2014/main" id="{19686581-5E7F-44B1-8871-0085C566E21B}"/>
              </a:ext>
            </a:extLst>
          </p:cNvPr>
          <p:cNvSpPr txBox="1"/>
          <p:nvPr/>
        </p:nvSpPr>
        <p:spPr>
          <a:xfrm>
            <a:off x="-457180" y="304800"/>
            <a:ext cx="12191980" cy="744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defRPr/>
            </a:pPr>
            <a:r>
              <a:rPr lang="en-US" sz="3600" dirty="0">
                <a:solidFill>
                  <a:srgbClr val="002060"/>
                </a:solidFill>
                <a:latin typeface="#9Slide07 IcielCadena" panose="02000503000000020004" pitchFamily="2" charset="0"/>
                <a:ea typeface="+mj-ea"/>
                <a:cs typeface="+mj-cs"/>
              </a:rPr>
              <a:t>		TIẾT 3 : BÀI 1</a:t>
            </a:r>
            <a:r>
              <a:rPr lang="vi-VN" sz="3600" dirty="0">
                <a:solidFill>
                  <a:srgbClr val="002060"/>
                </a:solidFill>
                <a:latin typeface="#9Slide07 IcielCadena" panose="02000503000000020004" pitchFamily="2" charset="0"/>
                <a:ea typeface="+mj-ea"/>
                <a:cs typeface="+mj-cs"/>
              </a:rPr>
              <a:t>: VỊ TRÍ ĐỊA LÍ. ĐẶC ĐIỂM TỰ NHIÊN CHÂU ÂU</a:t>
            </a:r>
          </a:p>
        </p:txBody>
      </p:sp>
    </p:spTree>
    <p:extLst>
      <p:ext uri="{BB962C8B-B14F-4D97-AF65-F5344CB8AC3E}">
        <p14:creationId xmlns:p14="http://schemas.microsoft.com/office/powerpoint/2010/main" val="1002931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7000">
                                          <p:cBhvr additive="base">
                                            <p:cTn id="7" dur="2000" fill="hold"/>
                                            <p:tgtEl>
                                              <p:spTgt spid="5"/>
                                            </p:tgtEl>
                                            <p:attrNameLst>
                                              <p:attrName>ppt_x</p:attrName>
                                            </p:attrNameLst>
                                          </p:cBhvr>
                                          <p:tavLst>
                                            <p:tav tm="0">
                                              <p:val>
                                                <p:strVal val="1+#ppt_w/2"/>
                                              </p:val>
                                            </p:tav>
                                            <p:tav tm="100000">
                                              <p:val>
                                                <p:strVal val="#ppt_x"/>
                                              </p:val>
                                            </p:tav>
                                          </p:tavLst>
                                        </p:anim>
                                        <p:anim calcmode="lin" valueType="num" p14:bounceEnd="67000">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663E20-CAD5-47FD-ACE6-890D2C28DF44}"/>
              </a:ext>
            </a:extLst>
          </p:cNvPr>
          <p:cNvSpPr/>
          <p:nvPr/>
        </p:nvSpPr>
        <p:spPr>
          <a:xfrm>
            <a:off x="1419726" y="388363"/>
            <a:ext cx="4648200" cy="8382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70C0"/>
                </a:solidFill>
                <a:latin typeface="#9Slide07 IcielBaliho Script" pitchFamily="2" charset="0"/>
              </a:rPr>
              <a:t>2. </a:t>
            </a:r>
            <a:r>
              <a:rPr lang="vi-VN" sz="3600" dirty="0">
                <a:solidFill>
                  <a:srgbClr val="0070C0"/>
                </a:solidFill>
                <a:latin typeface="#9Slide07 IcielBaliho Script" pitchFamily="2" charset="0"/>
              </a:rPr>
              <a:t>Đặc điểm tự nhiên</a:t>
            </a:r>
            <a:endParaRPr lang="en-US" sz="3600" dirty="0">
              <a:solidFill>
                <a:srgbClr val="0070C0"/>
              </a:solidFill>
              <a:latin typeface="#9Slide07 IcielBaliho Script" pitchFamily="2" charset="0"/>
            </a:endParaRPr>
          </a:p>
        </p:txBody>
      </p:sp>
      <p:pic>
        <p:nvPicPr>
          <p:cNvPr id="5" name="Picture 4" descr="Hình ảnh Mô Tả Véc Tơ Biểu Tượng Leo Núi Theo Kiểu đổ đầy Cho Mọi Mục đích,  Phiêu Lưu Mạo Hiểm, Cái Ba Lô, Hành Lý Vector và PNG với nền">
            <a:extLst>
              <a:ext uri="{FF2B5EF4-FFF2-40B4-BE49-F238E27FC236}">
                <a16:creationId xmlns:a16="http://schemas.microsoft.com/office/drawing/2014/main" id="{E9E0694B-CDAB-4F20-BEC9-EE7B8842F90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9" t="24999" r="14444" b="19232"/>
          <a:stretch/>
        </p:blipFill>
        <p:spPr bwMode="auto">
          <a:xfrm>
            <a:off x="228600" y="239645"/>
            <a:ext cx="1638301" cy="1131956"/>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A4BBDF-EBC3-4C5C-B794-AAC7542F03B5}"/>
              </a:ext>
            </a:extLst>
          </p:cNvPr>
          <p:cNvSpPr txBox="1"/>
          <p:nvPr/>
        </p:nvSpPr>
        <p:spPr>
          <a:xfrm>
            <a:off x="508352" y="1676400"/>
            <a:ext cx="5534527" cy="2308324"/>
          </a:xfrm>
          <a:prstGeom prst="rect">
            <a:avLst/>
          </a:prstGeom>
          <a:solidFill>
            <a:schemeClr val="accent1">
              <a:lumMod val="20000"/>
              <a:lumOff val="80000"/>
            </a:schemeClr>
          </a:solidFill>
          <a:ln w="28575">
            <a:solidFill>
              <a:schemeClr val="bg1"/>
            </a:solidFill>
          </a:ln>
        </p:spPr>
        <p:txBody>
          <a:bodyPr wrap="square" rtlCol="0">
            <a:spAutoFit/>
          </a:bodyPr>
          <a:lstStyle/>
          <a:p>
            <a:pPr algn="ctr">
              <a:defRPr/>
            </a:pPr>
            <a:r>
              <a:rPr lang="en-US" sz="3600" b="1" dirty="0">
                <a:solidFill>
                  <a:srgbClr val="FF0000"/>
                </a:solidFill>
                <a:latin typeface="#9Slide07 IcielCadena" panose="02000503000000020004" pitchFamily="2" charset="0"/>
                <a:ea typeface="#9Slide02 Noi dung rat dai" panose="02000000000000000000" pitchFamily="2" charset="0"/>
                <a:cs typeface="Times New Roman" panose="02020603050405020304" pitchFamily="18" charset="0"/>
              </a:rPr>
              <a:t>HOẠT ĐỘNG NHÓM </a:t>
            </a:r>
          </a:p>
          <a:p>
            <a:pPr algn="ctr">
              <a:defRPr/>
            </a:pPr>
            <a:r>
              <a:rPr lang="en-US" sz="2800" dirty="0" err="1">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Nhiệm</a:t>
            </a:r>
            <a:r>
              <a:rPr lang="en-US" sz="2800" dirty="0">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err="1">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vụ</a:t>
            </a:r>
            <a:r>
              <a:rPr lang="en-US" sz="2800">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 Đ</a:t>
            </a:r>
            <a:r>
              <a:rPr lang="vi-VN" sz="2800">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ọc thông tin trong SGK, kết hợp với quan sát hình 1.2.3.4 để hoàn thành các nhiệm vụ sau:</a:t>
            </a:r>
          </a:p>
          <a:p>
            <a:pPr algn="ctr">
              <a:defRPr/>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8" name="Thời gian là vàng, là bạc - Đồng hồ đếm ngược 5 phút">
            <a:hlinkClick r:id="" action="ppaction://media"/>
            <a:extLst>
              <a:ext uri="{FF2B5EF4-FFF2-40B4-BE49-F238E27FC236}">
                <a16:creationId xmlns:a16="http://schemas.microsoft.com/office/drawing/2014/main" id="{2E5B9CD4-B6E2-412A-8B99-B23D93FA9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76600" y="4451014"/>
            <a:ext cx="2791326" cy="1938992"/>
          </a:xfrm>
          <a:prstGeom prst="rect">
            <a:avLst/>
          </a:prstGeom>
        </p:spPr>
      </p:pic>
      <p:sp>
        <p:nvSpPr>
          <p:cNvPr id="9" name="Rectangle 8">
            <a:extLst>
              <a:ext uri="{FF2B5EF4-FFF2-40B4-BE49-F238E27FC236}">
                <a16:creationId xmlns:a16="http://schemas.microsoft.com/office/drawing/2014/main" id="{C5FEF90D-FFC7-4398-AF1F-0F3C34D8E63E}"/>
              </a:ext>
            </a:extLst>
          </p:cNvPr>
          <p:cNvSpPr/>
          <p:nvPr/>
        </p:nvSpPr>
        <p:spPr>
          <a:xfrm>
            <a:off x="6183370" y="0"/>
            <a:ext cx="5534527" cy="3785652"/>
          </a:xfrm>
          <a:prstGeom prst="rect">
            <a:avLst/>
          </a:prstGeom>
          <a:solidFill>
            <a:srgbClr val="FFFF99"/>
          </a:solidFill>
        </p:spPr>
        <p:txBody>
          <a:bodyPr wrap="square">
            <a:spAutoFit/>
          </a:bodyPr>
          <a:lstStyle/>
          <a:p>
            <a:r>
              <a:rPr lang="vi-VN" sz="2400" dirty="0">
                <a:solidFill>
                  <a:srgbClr val="FF0000"/>
                </a:solidFill>
                <a:latin typeface="#9Slide07 IcielBaliho Script" pitchFamily="2" charset="0"/>
                <a:ea typeface="#9Slide02 Noi dung rat dai" panose="02000000000000000000" pitchFamily="2" charset="0"/>
              </a:rPr>
              <a:t>NHÓM 1,2: Sông ngòi</a:t>
            </a:r>
          </a:p>
          <a:p>
            <a:r>
              <a:rPr lang="vi-VN" sz="2400" dirty="0">
                <a:latin typeface="#9Slide02 Noi dung rat dai" panose="02000000000000000000" pitchFamily="2" charset="0"/>
                <a:ea typeface="#9Slide02 Noi dung rat dai" panose="02000000000000000000" pitchFamily="2" charset="0"/>
              </a:rPr>
              <a:t>+ Đặc điểm mạng lưới sông ngòi ở châu Âu?</a:t>
            </a:r>
          </a:p>
          <a:p>
            <a:r>
              <a:rPr lang="vi-VN" sz="2400" dirty="0">
                <a:latin typeface="#9Slide02 Noi dung rat dai" panose="02000000000000000000" pitchFamily="2" charset="0"/>
                <a:ea typeface="#9Slide02 Noi dung rat dai" panose="02000000000000000000" pitchFamily="2" charset="0"/>
              </a:rPr>
              <a:t>+ Chế độ nước của sông ngòi tại đây như thế nào? Tên một số sông lớn ở châu Âu?</a:t>
            </a:r>
            <a:endParaRPr lang="en-US" sz="2400" dirty="0">
              <a:latin typeface="#9Slide02 Noi dung rat dai" panose="02000000000000000000" pitchFamily="2" charset="0"/>
              <a:ea typeface="#9Slide02 Noi dung rat dai" panose="02000000000000000000" pitchFamily="2" charset="0"/>
            </a:endParaRPr>
          </a:p>
          <a:p>
            <a:r>
              <a:rPr lang="vi-VN" sz="2400" dirty="0">
                <a:solidFill>
                  <a:srgbClr val="FF0000"/>
                </a:solidFill>
                <a:latin typeface="#9Slide07 IcielBaliho Script" pitchFamily="2" charset="0"/>
                <a:ea typeface="#9Slide02 Noi dung rat dai" panose="02000000000000000000" pitchFamily="2" charset="0"/>
              </a:rPr>
              <a:t>NHÓM 3,4: Các đới tự nhiên</a:t>
            </a:r>
          </a:p>
          <a:p>
            <a:r>
              <a:rPr lang="vi-VN" sz="2400" dirty="0">
                <a:latin typeface="#9Slide02 Noi dung rat dai" panose="02000000000000000000" pitchFamily="2" charset="0"/>
                <a:ea typeface="#9Slide02 Noi dung rat dai" panose="02000000000000000000" pitchFamily="2" charset="0"/>
              </a:rPr>
              <a:t>+ Châu Âu có các đới tự nhiên nào? Ph</a:t>
            </a:r>
            <a:r>
              <a:rPr lang="en-US" sz="2400" dirty="0" err="1">
                <a:latin typeface="#9Slide02 Noi dung rat dai" panose="02000000000000000000" pitchFamily="2" charset="0"/>
                <a:ea typeface="#9Slide02 Noi dung rat dai" panose="02000000000000000000" pitchFamily="2" charset="0"/>
              </a:rPr>
              <a:t>â</a:t>
            </a:r>
            <a:r>
              <a:rPr lang="vi-VN" sz="2400" dirty="0">
                <a:latin typeface="#9Slide02 Noi dung rat dai" panose="02000000000000000000" pitchFamily="2" charset="0"/>
                <a:ea typeface="#9Slide02 Noi dung rat dai" panose="02000000000000000000" pitchFamily="2" charset="0"/>
              </a:rPr>
              <a:t>n bố ở đâu?</a:t>
            </a:r>
          </a:p>
          <a:p>
            <a:r>
              <a:rPr lang="vi-VN" sz="2400" dirty="0">
                <a:latin typeface="#9Slide02 Noi dung rat dai" panose="02000000000000000000" pitchFamily="2" charset="0"/>
                <a:ea typeface="#9Slide02 Noi dung rat dai" panose="02000000000000000000" pitchFamily="2" charset="0"/>
              </a:rPr>
              <a:t>+ Đặc điểm khí hậu của các đới? Thực vật? Động vật?</a:t>
            </a:r>
          </a:p>
          <a:p>
            <a:endParaRPr lang="vi-VN" sz="2400" dirty="0">
              <a:latin typeface="#9Slide02 Noi dung rat dai" panose="02000000000000000000" pitchFamily="2" charset="0"/>
              <a:ea typeface="#9Slide02 Noi dung rat dai" panose="02000000000000000000" pitchFamily="2" charset="0"/>
            </a:endParaRPr>
          </a:p>
        </p:txBody>
      </p:sp>
      <p:pic>
        <p:nvPicPr>
          <p:cNvPr id="10" name="Picture 9">
            <a:extLst>
              <a:ext uri="{FF2B5EF4-FFF2-40B4-BE49-F238E27FC236}">
                <a16:creationId xmlns:a16="http://schemas.microsoft.com/office/drawing/2014/main" id="{D0C2069B-B5B4-4938-845E-C82F8ECB4C44}"/>
              </a:ext>
            </a:extLst>
          </p:cNvPr>
          <p:cNvPicPr>
            <a:picLocks noChangeAspect="1"/>
          </p:cNvPicPr>
          <p:nvPr/>
        </p:nvPicPr>
        <p:blipFill>
          <a:blip r:embed="rId6"/>
          <a:stretch>
            <a:fillRect/>
          </a:stretch>
        </p:blipFill>
        <p:spPr>
          <a:xfrm>
            <a:off x="541420" y="4546687"/>
            <a:ext cx="2486526" cy="1922950"/>
          </a:xfrm>
          <a:prstGeom prst="rect">
            <a:avLst/>
          </a:prstGeom>
        </p:spPr>
      </p:pic>
      <p:graphicFrame>
        <p:nvGraphicFramePr>
          <p:cNvPr id="2" name="Table 1">
            <a:extLst>
              <a:ext uri="{FF2B5EF4-FFF2-40B4-BE49-F238E27FC236}">
                <a16:creationId xmlns:a16="http://schemas.microsoft.com/office/drawing/2014/main" id="{53BD49B5-AF42-78C7-D320-57B6E4096550}"/>
              </a:ext>
            </a:extLst>
          </p:cNvPr>
          <p:cNvGraphicFramePr>
            <a:graphicFrameLocks noGrp="1"/>
          </p:cNvGraphicFramePr>
          <p:nvPr>
            <p:extLst>
              <p:ext uri="{D42A27DB-BD31-4B8C-83A1-F6EECF244321}">
                <p14:modId xmlns:p14="http://schemas.microsoft.com/office/powerpoint/2010/main" val="1449058828"/>
              </p:ext>
            </p:extLst>
          </p:nvPr>
        </p:nvGraphicFramePr>
        <p:xfrm>
          <a:off x="6291532" y="3346005"/>
          <a:ext cx="5566856" cy="3239686"/>
        </p:xfrm>
        <a:graphic>
          <a:graphicData uri="http://schemas.openxmlformats.org/drawingml/2006/table">
            <a:tbl>
              <a:tblPr>
                <a:tableStyleId>{616DA210-FB5B-4158-B5E0-FEB733F419BA}</a:tableStyleId>
              </a:tblPr>
              <a:tblGrid>
                <a:gridCol w="856178">
                  <a:extLst>
                    <a:ext uri="{9D8B030D-6E8A-4147-A177-3AD203B41FA5}">
                      <a16:colId xmlns:a16="http://schemas.microsoft.com/office/drawing/2014/main" val="1916963808"/>
                    </a:ext>
                  </a:extLst>
                </a:gridCol>
                <a:gridCol w="1268018">
                  <a:extLst>
                    <a:ext uri="{9D8B030D-6E8A-4147-A177-3AD203B41FA5}">
                      <a16:colId xmlns:a16="http://schemas.microsoft.com/office/drawing/2014/main" val="3752105359"/>
                    </a:ext>
                  </a:extLst>
                </a:gridCol>
                <a:gridCol w="1459458">
                  <a:extLst>
                    <a:ext uri="{9D8B030D-6E8A-4147-A177-3AD203B41FA5}">
                      <a16:colId xmlns:a16="http://schemas.microsoft.com/office/drawing/2014/main" val="618631618"/>
                    </a:ext>
                  </a:extLst>
                </a:gridCol>
                <a:gridCol w="1317623">
                  <a:extLst>
                    <a:ext uri="{9D8B030D-6E8A-4147-A177-3AD203B41FA5}">
                      <a16:colId xmlns:a16="http://schemas.microsoft.com/office/drawing/2014/main" val="3229321118"/>
                    </a:ext>
                  </a:extLst>
                </a:gridCol>
                <a:gridCol w="665579">
                  <a:extLst>
                    <a:ext uri="{9D8B030D-6E8A-4147-A177-3AD203B41FA5}">
                      <a16:colId xmlns:a16="http://schemas.microsoft.com/office/drawing/2014/main" val="1626220927"/>
                    </a:ext>
                  </a:extLst>
                </a:gridCol>
              </a:tblGrid>
              <a:tr h="704984">
                <a:tc>
                  <a:txBody>
                    <a:bodyPr/>
                    <a:lstStyle/>
                    <a:p>
                      <a:pPr indent="-139700" algn="ctr">
                        <a:lnSpc>
                          <a:spcPct val="115000"/>
                        </a:lnSpc>
                        <a:spcBef>
                          <a:spcPts val="3300"/>
                        </a:spcBef>
                        <a:spcAft>
                          <a:spcPts val="0"/>
                        </a:spcAft>
                      </a:pP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Đới</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vi-VN"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hiên</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nhiên</a:t>
                      </a:r>
                      <a:endParaRPr lang="en-US" sz="12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indent="-139700" algn="ctr">
                        <a:lnSpc>
                          <a:spcPct val="100000"/>
                        </a:lnSpc>
                        <a:spcBef>
                          <a:spcPts val="3300"/>
                        </a:spcBef>
                        <a:spcAft>
                          <a:spcPts val="0"/>
                        </a:spcAft>
                      </a:pP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Phân</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bố</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endParaRPr lang="en-US" sz="1200" b="1" dirty="0">
                        <a:solidFill>
                          <a:srgbClr val="002060"/>
                        </a:solidFill>
                        <a:effectLst/>
                        <a:highlight>
                          <a:srgbClr val="FFFF00"/>
                        </a:highligh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215900" indent="-139700" algn="ctr">
                        <a:lnSpc>
                          <a:spcPct val="115000"/>
                        </a:lnSpc>
                        <a:spcBef>
                          <a:spcPts val="3300"/>
                        </a:spcBef>
                        <a:spcAft>
                          <a:spcPts val="0"/>
                        </a:spcAft>
                      </a:pP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Đặc</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điểm</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khí</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hậu</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endParaRPr lang="en-US" sz="12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90500" indent="-139700" algn="ctr">
                        <a:lnSpc>
                          <a:spcPct val="115000"/>
                        </a:lnSpc>
                        <a:spcBef>
                          <a:spcPts val="3300"/>
                        </a:spcBef>
                        <a:spcAft>
                          <a:spcPts val="0"/>
                        </a:spcAft>
                      </a:pP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Thực</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vật</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và</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đất</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endParaRPr lang="en-US" sz="12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52400" indent="-139700" algn="ctr">
                        <a:lnSpc>
                          <a:spcPct val="115000"/>
                        </a:lnSpc>
                        <a:spcBef>
                          <a:spcPts val="3300"/>
                        </a:spcBef>
                        <a:spcAft>
                          <a:spcPts val="0"/>
                        </a:spcAft>
                      </a:pP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Động</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12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vật</a:t>
                      </a:r>
                      <a:r>
                        <a:rPr lang="en-US" sz="12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endParaRPr lang="en-US" sz="12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2136441271"/>
                  </a:ext>
                </a:extLst>
              </a:tr>
              <a:tr h="704984">
                <a:tc>
                  <a:txBody>
                    <a:bodyPr/>
                    <a:lstStyle/>
                    <a:p>
                      <a:pPr marL="63500" indent="71755" algn="l">
                        <a:lnSpc>
                          <a:spcPct val="115000"/>
                        </a:lnSpc>
                        <a:spcBef>
                          <a:spcPts val="3300"/>
                        </a:spcBef>
                        <a:spcAft>
                          <a:spcPts val="0"/>
                        </a:spcAft>
                      </a:pPr>
                      <a:r>
                        <a:rPr lang="en-US" sz="1400" dirty="0" err="1">
                          <a:solidFill>
                            <a:srgbClr val="0070C0"/>
                          </a:solidFill>
                          <a:effectLst/>
                          <a:latin typeface="#9Slide02 Noi dung rat dai" panose="02000000000000000000" pitchFamily="2" charset="0"/>
                          <a:ea typeface="#9Slide02 Noi dung rat dai" panose="02000000000000000000" pitchFamily="2" charset="0"/>
                        </a:rPr>
                        <a:t>Đới</a:t>
                      </a:r>
                      <a:r>
                        <a:rPr lang="en-US" sz="1400" dirty="0">
                          <a:solidFill>
                            <a:srgbClr val="0070C0"/>
                          </a:solidFill>
                          <a:effectLst/>
                          <a:latin typeface="#9Slide02 Noi dung rat dai" panose="02000000000000000000" pitchFamily="2" charset="0"/>
                          <a:ea typeface="#9Slide02 Noi dung rat dai" panose="02000000000000000000" pitchFamily="2" charset="0"/>
                        </a:rPr>
                        <a:t> </a:t>
                      </a:r>
                      <a:r>
                        <a:rPr lang="en-US" sz="1400" dirty="0" err="1">
                          <a:solidFill>
                            <a:srgbClr val="0070C0"/>
                          </a:solidFill>
                          <a:effectLst/>
                          <a:latin typeface="#9Slide02 Noi dung rat dai" panose="02000000000000000000" pitchFamily="2" charset="0"/>
                          <a:ea typeface="#9Slide02 Noi dung rat dai" panose="02000000000000000000" pitchFamily="2" charset="0"/>
                        </a:rPr>
                        <a:t>lạnh</a:t>
                      </a: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139700" algn="l">
                        <a:lnSpc>
                          <a:spcPct val="115000"/>
                        </a:lnSpc>
                        <a:spcBef>
                          <a:spcPts val="3300"/>
                        </a:spcBef>
                        <a:spcAft>
                          <a:spcPts val="0"/>
                        </a:spcAft>
                      </a:pPr>
                      <a:endParaRPr lang="en-US" sz="14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2801554685"/>
                  </a:ext>
                </a:extLst>
              </a:tr>
              <a:tr h="339926">
                <a:tc rowSpan="4">
                  <a:txBody>
                    <a:bodyPr/>
                    <a:lstStyle/>
                    <a:p>
                      <a:pPr indent="71755" algn="l">
                        <a:lnSpc>
                          <a:spcPct val="115000"/>
                        </a:lnSpc>
                        <a:spcBef>
                          <a:spcPts val="3300"/>
                        </a:spcBef>
                        <a:spcAft>
                          <a:spcPts val="0"/>
                        </a:spcAft>
                      </a:pPr>
                      <a:r>
                        <a:rPr lang="en-US" sz="1400" dirty="0" err="1">
                          <a:solidFill>
                            <a:srgbClr val="0070C0"/>
                          </a:solidFill>
                          <a:effectLst/>
                          <a:latin typeface="#9Slide02 Noi dung rat dai" panose="02000000000000000000" pitchFamily="2" charset="0"/>
                          <a:ea typeface="#9Slide02 Noi dung rat dai" panose="02000000000000000000" pitchFamily="2" charset="0"/>
                        </a:rPr>
                        <a:t>Đới</a:t>
                      </a:r>
                      <a:r>
                        <a:rPr lang="en-US" sz="1400" dirty="0">
                          <a:solidFill>
                            <a:srgbClr val="0070C0"/>
                          </a:solidFill>
                          <a:effectLst/>
                          <a:latin typeface="#9Slide02 Noi dung rat dai" panose="02000000000000000000" pitchFamily="2" charset="0"/>
                          <a:ea typeface="#9Slide02 Noi dung rat dai" panose="02000000000000000000" pitchFamily="2" charset="0"/>
                        </a:rPr>
                        <a:t> </a:t>
                      </a:r>
                      <a:r>
                        <a:rPr lang="en-US" sz="1400" dirty="0" err="1">
                          <a:solidFill>
                            <a:srgbClr val="0070C0"/>
                          </a:solidFill>
                          <a:effectLst/>
                          <a:latin typeface="#9Slide02 Noi dung rat dai" panose="02000000000000000000" pitchFamily="2" charset="0"/>
                          <a:ea typeface="#9Slide02 Noi dung rat dai" panose="02000000000000000000" pitchFamily="2" charset="0"/>
                        </a:rPr>
                        <a:t>ôn</a:t>
                      </a:r>
                      <a:r>
                        <a:rPr lang="en-US" sz="1400" dirty="0">
                          <a:solidFill>
                            <a:srgbClr val="0070C0"/>
                          </a:solidFill>
                          <a:effectLst/>
                          <a:latin typeface="#9Slide02 Noi dung rat dai" panose="02000000000000000000" pitchFamily="2" charset="0"/>
                          <a:ea typeface="#9Slide02 Noi dung rat dai" panose="02000000000000000000" pitchFamily="2" charset="0"/>
                        </a:rPr>
                        <a:t> </a:t>
                      </a:r>
                      <a:r>
                        <a:rPr lang="en-US" sz="1400" dirty="0" err="1">
                          <a:solidFill>
                            <a:srgbClr val="0070C0"/>
                          </a:solidFill>
                          <a:effectLst/>
                          <a:latin typeface="#9Slide02 Noi dung rat dai" panose="02000000000000000000" pitchFamily="2" charset="0"/>
                          <a:ea typeface="#9Slide02 Noi dung rat dai" panose="02000000000000000000" pitchFamily="2" charset="0"/>
                        </a:rPr>
                        <a:t>hoà</a:t>
                      </a: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71755"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rowSpan="4">
                  <a:txBody>
                    <a:bodyPr/>
                    <a:lstStyle/>
                    <a:p>
                      <a:pPr marL="38100" indent="71755"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4252666567"/>
                  </a:ext>
                </a:extLst>
              </a:tr>
              <a:tr h="434189">
                <a:tc vMerge="1">
                  <a:txBody>
                    <a:bodyPr/>
                    <a:lstStyle/>
                    <a:p>
                      <a:endParaRPr lang="en-US"/>
                    </a:p>
                  </a:txBody>
                  <a:tcPr/>
                </a:tc>
                <a:tc>
                  <a:txBody>
                    <a:bodyPr/>
                    <a:lstStyle/>
                    <a:p>
                      <a:pPr marL="50800" indent="-139700" algn="l">
                        <a:lnSpc>
                          <a:spcPct val="115000"/>
                        </a:lnSpc>
                        <a:spcBef>
                          <a:spcPts val="3300"/>
                        </a:spcBef>
                        <a:spcAft>
                          <a:spcPts val="0"/>
                        </a:spcAft>
                      </a:pPr>
                      <a:endParaRPr lang="en-US" sz="14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marL="342900" lvl="0" indent="-342900" algn="l">
                        <a:lnSpc>
                          <a:spcPct val="115000"/>
                        </a:lnSpc>
                        <a:spcBef>
                          <a:spcPts val="3300"/>
                        </a:spcBef>
                        <a:spcAft>
                          <a:spcPts val="0"/>
                        </a:spcAft>
                        <a:buClr>
                          <a:srgbClr val="000000"/>
                        </a:buClr>
                        <a:buSzPts val="1100"/>
                        <a:buFont typeface="Symbol" panose="05050102010706020507" pitchFamily="18" charset="2"/>
                        <a:buChar char="-"/>
                        <a:tabLst>
                          <a:tab pos="133985" algn="l"/>
                        </a:tabLst>
                      </a:pPr>
                      <a:endParaRPr lang="en-US" sz="1400"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2695224084"/>
                  </a:ext>
                </a:extLst>
              </a:tr>
              <a:tr h="507265">
                <a:tc vMerge="1">
                  <a:txBody>
                    <a:bodyPr/>
                    <a:lstStyle/>
                    <a:p>
                      <a:endParaRPr lang="en-US"/>
                    </a:p>
                  </a:txBody>
                  <a:tcPr/>
                </a:tc>
                <a:tc>
                  <a:txBody>
                    <a:bodyPr/>
                    <a:lstStyle/>
                    <a:p>
                      <a:pPr indent="71755"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4251932649"/>
                  </a:ext>
                </a:extLst>
              </a:tr>
              <a:tr h="548338">
                <a:tc vMerge="1">
                  <a:txBody>
                    <a:bodyPr/>
                    <a:lstStyle/>
                    <a:p>
                      <a:endParaRPr lang="en-US"/>
                    </a:p>
                  </a:txBody>
                  <a:tcPr/>
                </a:tc>
                <a:tc>
                  <a:txBody>
                    <a:bodyPr/>
                    <a:lstStyle/>
                    <a:p>
                      <a:pPr indent="-139700"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14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1601569801"/>
                  </a:ext>
                </a:extLst>
              </a:tr>
            </a:tbl>
          </a:graphicData>
        </a:graphic>
      </p:graphicFrame>
      <p:sp>
        <p:nvSpPr>
          <p:cNvPr id="7" name="TextBox 6">
            <a:extLst>
              <a:ext uri="{FF2B5EF4-FFF2-40B4-BE49-F238E27FC236}">
                <a16:creationId xmlns:a16="http://schemas.microsoft.com/office/drawing/2014/main" id="{8FF06D1B-7F02-479B-B1C0-E4EA9247A07C}"/>
              </a:ext>
            </a:extLst>
          </p:cNvPr>
          <p:cNvSpPr txBox="1"/>
          <p:nvPr/>
        </p:nvSpPr>
        <p:spPr>
          <a:xfrm>
            <a:off x="7109160" y="4050571"/>
            <a:ext cx="1374167" cy="600164"/>
          </a:xfrm>
          <a:prstGeom prst="rect">
            <a:avLst/>
          </a:prstGeom>
          <a:noFill/>
        </p:spPr>
        <p:txBody>
          <a:bodyPr wrap="square">
            <a:spAutoFit/>
          </a:bodyPr>
          <a:lstStyle/>
          <a:p>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Các</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đảo</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quần</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đảo</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ở</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Băng</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Dương</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và</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một</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dải</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hẹp</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ở</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11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1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Âu</a:t>
            </a:r>
            <a:endParaRPr lang="en-US" sz="1100" dirty="0">
              <a:solidFill>
                <a:srgbClr val="FF0000"/>
              </a:solidFill>
              <a:latin typeface="#9Slide02 Noi dung rat dai" panose="02000000000000000000" pitchFamily="2" charset="0"/>
              <a:ea typeface="#9Slide02 Noi dung rat dai" panose="02000000000000000000" pitchFamily="2" charset="0"/>
            </a:endParaRPr>
          </a:p>
        </p:txBody>
      </p:sp>
      <p:sp>
        <p:nvSpPr>
          <p:cNvPr id="12" name="Rectangle 11">
            <a:extLst>
              <a:ext uri="{FF2B5EF4-FFF2-40B4-BE49-F238E27FC236}">
                <a16:creationId xmlns:a16="http://schemas.microsoft.com/office/drawing/2014/main" id="{3E295EFA-ED0D-CC36-6EE7-3ECF9A5A7E47}"/>
              </a:ext>
            </a:extLst>
          </p:cNvPr>
          <p:cNvSpPr/>
          <p:nvPr/>
        </p:nvSpPr>
        <p:spPr>
          <a:xfrm>
            <a:off x="7277713" y="4751228"/>
            <a:ext cx="684803" cy="307777"/>
          </a:xfrm>
          <a:prstGeom prst="rect">
            <a:avLst/>
          </a:prstGeom>
        </p:spPr>
        <p:txBody>
          <a:bodyPr wrap="none">
            <a:spAutoFit/>
          </a:bodyPr>
          <a:lstStyle/>
          <a:p>
            <a:r>
              <a:rPr lang="en-US" sz="14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14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14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Âu</a:t>
            </a:r>
            <a:endParaRPr lang="en-US" sz="1400" dirty="0">
              <a:solidFill>
                <a:srgbClr val="FF0000"/>
              </a:solidFill>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A45ABCBC-79B4-562D-8E18-F16636A3FC03}"/>
              </a:ext>
            </a:extLst>
          </p:cNvPr>
          <p:cNvSpPr/>
          <p:nvPr/>
        </p:nvSpPr>
        <p:spPr>
          <a:xfrm>
            <a:off x="7264126" y="5067567"/>
            <a:ext cx="1219201" cy="523220"/>
          </a:xfrm>
          <a:prstGeom prst="rect">
            <a:avLst/>
          </a:prstGeom>
        </p:spPr>
        <p:txBody>
          <a:bodyPr wrap="square">
            <a:spAutoFit/>
          </a:bodyPr>
          <a:lstStyle/>
          <a:p>
            <a:r>
              <a:rPr lang="en-US" sz="1400" dirty="0" err="1">
                <a:solidFill>
                  <a:srgbClr val="FF0000"/>
                </a:solidFill>
                <a:latin typeface="#9Slide02 Noi dung rat dai" panose="02000000000000000000" pitchFamily="2" charset="0"/>
                <a:ea typeface="#9Slide02 Noi dung rat dai" panose="02000000000000000000" pitchFamily="2" charset="0"/>
              </a:rPr>
              <a:t>Tây</a:t>
            </a:r>
            <a:r>
              <a:rPr lang="en-US" sz="1400" dirty="0">
                <a:solidFill>
                  <a:srgbClr val="FF0000"/>
                </a:solidFill>
                <a:latin typeface="#9Slide02 Noi dung rat dai" panose="02000000000000000000" pitchFamily="2" charset="0"/>
                <a:ea typeface="#9Slide02 Noi dung rat dai" panose="02000000000000000000" pitchFamily="2" charset="0"/>
              </a:rPr>
              <a:t> </a:t>
            </a:r>
            <a:r>
              <a:rPr lang="en-US" sz="1400" dirty="0" err="1">
                <a:solidFill>
                  <a:srgbClr val="FF0000"/>
                </a:solidFill>
                <a:latin typeface="#9Slide02 Noi dung rat dai" panose="02000000000000000000" pitchFamily="2" charset="0"/>
                <a:ea typeface="#9Slide02 Noi dung rat dai" panose="02000000000000000000" pitchFamily="2" charset="0"/>
              </a:rPr>
              <a:t>Âu</a:t>
            </a:r>
            <a:r>
              <a:rPr lang="en-US" sz="1400" dirty="0">
                <a:solidFill>
                  <a:srgbClr val="FF0000"/>
                </a:solidFill>
                <a:latin typeface="#9Slide02 Noi dung rat dai" panose="02000000000000000000" pitchFamily="2" charset="0"/>
                <a:ea typeface="#9Slide02 Noi dung rat dai" panose="02000000000000000000" pitchFamily="2" charset="0"/>
              </a:rPr>
              <a:t> </a:t>
            </a:r>
            <a:r>
              <a:rPr lang="en-US" sz="1400" dirty="0" err="1">
                <a:solidFill>
                  <a:srgbClr val="FF0000"/>
                </a:solidFill>
                <a:latin typeface="#9Slide02 Noi dung rat dai" panose="02000000000000000000" pitchFamily="2" charset="0"/>
                <a:ea typeface="#9Slide02 Noi dung rat dai" panose="02000000000000000000" pitchFamily="2" charset="0"/>
              </a:rPr>
              <a:t>và</a:t>
            </a:r>
            <a:r>
              <a:rPr lang="en-US" sz="1400" dirty="0">
                <a:solidFill>
                  <a:srgbClr val="FF0000"/>
                </a:solidFill>
                <a:latin typeface="#9Slide02 Noi dung rat dai" panose="02000000000000000000" pitchFamily="2" charset="0"/>
                <a:ea typeface="#9Slide02 Noi dung rat dai" panose="02000000000000000000" pitchFamily="2" charset="0"/>
              </a:rPr>
              <a:t> </a:t>
            </a:r>
            <a:r>
              <a:rPr lang="en-US" sz="1400" dirty="0" err="1">
                <a:solidFill>
                  <a:srgbClr val="FF0000"/>
                </a:solidFill>
                <a:latin typeface="#9Slide02 Noi dung rat dai" panose="02000000000000000000" pitchFamily="2" charset="0"/>
                <a:ea typeface="#9Slide02 Noi dung rat dai" panose="02000000000000000000" pitchFamily="2" charset="0"/>
              </a:rPr>
              <a:t>Trung</a:t>
            </a:r>
            <a:r>
              <a:rPr lang="en-US" sz="1400" dirty="0">
                <a:solidFill>
                  <a:srgbClr val="FF0000"/>
                </a:solidFill>
                <a:latin typeface="#9Slide02 Noi dung rat dai" panose="02000000000000000000" pitchFamily="2" charset="0"/>
                <a:ea typeface="#9Slide02 Noi dung rat dai" panose="02000000000000000000" pitchFamily="2" charset="0"/>
              </a:rPr>
              <a:t> </a:t>
            </a:r>
            <a:r>
              <a:rPr lang="en-US" sz="1400" dirty="0" err="1">
                <a:solidFill>
                  <a:srgbClr val="FF0000"/>
                </a:solidFill>
                <a:latin typeface="#9Slide02 Noi dung rat dai" panose="02000000000000000000" pitchFamily="2" charset="0"/>
                <a:ea typeface="#9Slide02 Noi dung rat dai" panose="02000000000000000000" pitchFamily="2" charset="0"/>
              </a:rPr>
              <a:t>Âu</a:t>
            </a:r>
            <a:endParaRPr lang="en-US" sz="1400" dirty="0">
              <a:solidFill>
                <a:srgbClr val="FF0000"/>
              </a:solidFill>
              <a:latin typeface="#9Slide02 Noi dung rat dai" panose="02000000000000000000" pitchFamily="2" charset="0"/>
              <a:ea typeface="#9Slide02 Noi dung rat dai" panose="02000000000000000000" pitchFamily="2" charset="0"/>
            </a:endParaRPr>
          </a:p>
        </p:txBody>
      </p:sp>
      <p:sp>
        <p:nvSpPr>
          <p:cNvPr id="14" name="Rectangle 13">
            <a:extLst>
              <a:ext uri="{FF2B5EF4-FFF2-40B4-BE49-F238E27FC236}">
                <a16:creationId xmlns:a16="http://schemas.microsoft.com/office/drawing/2014/main" id="{2DAA7C24-DB1F-C35A-5D90-5F1F0A22FA0F}"/>
              </a:ext>
            </a:extLst>
          </p:cNvPr>
          <p:cNvSpPr/>
          <p:nvPr/>
        </p:nvSpPr>
        <p:spPr>
          <a:xfrm>
            <a:off x="7264126" y="5565019"/>
            <a:ext cx="1206715" cy="523220"/>
          </a:xfrm>
          <a:prstGeom prst="rect">
            <a:avLst/>
          </a:prstGeom>
        </p:spPr>
        <p:txBody>
          <a:bodyPr wrap="square">
            <a:spAutoFit/>
          </a:bodyPr>
          <a:lstStyle/>
          <a:p>
            <a:r>
              <a:rPr lang="en-US" sz="1400" dirty="0" err="1">
                <a:solidFill>
                  <a:srgbClr val="FF0000"/>
                </a:solidFill>
                <a:latin typeface="#9Slide02 Noi dung rat dai" panose="02000000000000000000" pitchFamily="2" charset="0"/>
                <a:ea typeface="#9Slide02 Noi dung rat dai" panose="02000000000000000000" pitchFamily="2" charset="0"/>
              </a:rPr>
              <a:t>Đông</a:t>
            </a:r>
            <a:r>
              <a:rPr lang="en-US" sz="1400" dirty="0">
                <a:solidFill>
                  <a:srgbClr val="FF0000"/>
                </a:solidFill>
                <a:latin typeface="#9Slide02 Noi dung rat dai" panose="02000000000000000000" pitchFamily="2" charset="0"/>
                <a:ea typeface="#9Slide02 Noi dung rat dai" panose="02000000000000000000" pitchFamily="2" charset="0"/>
              </a:rPr>
              <a:t> Nam </a:t>
            </a:r>
            <a:r>
              <a:rPr lang="en-US" sz="1400" dirty="0" err="1">
                <a:solidFill>
                  <a:srgbClr val="FF0000"/>
                </a:solidFill>
                <a:latin typeface="#9Slide02 Noi dung rat dai" panose="02000000000000000000" pitchFamily="2" charset="0"/>
                <a:ea typeface="#9Slide02 Noi dung rat dai" panose="02000000000000000000" pitchFamily="2" charset="0"/>
              </a:rPr>
              <a:t>châu</a:t>
            </a:r>
            <a:r>
              <a:rPr lang="en-US" sz="1400" dirty="0">
                <a:solidFill>
                  <a:srgbClr val="FF0000"/>
                </a:solidFill>
                <a:latin typeface="#9Slide02 Noi dung rat dai" panose="02000000000000000000" pitchFamily="2" charset="0"/>
                <a:ea typeface="#9Slide02 Noi dung rat dai" panose="02000000000000000000" pitchFamily="2" charset="0"/>
              </a:rPr>
              <a:t> </a:t>
            </a:r>
            <a:r>
              <a:rPr lang="en-US" sz="1400" dirty="0" err="1">
                <a:solidFill>
                  <a:srgbClr val="FF0000"/>
                </a:solidFill>
                <a:latin typeface="#9Slide02 Noi dung rat dai" panose="02000000000000000000" pitchFamily="2" charset="0"/>
                <a:ea typeface="#9Slide02 Noi dung rat dai" panose="02000000000000000000" pitchFamily="2" charset="0"/>
              </a:rPr>
              <a:t>Âu</a:t>
            </a:r>
            <a:endParaRPr lang="en-US" sz="1400" dirty="0">
              <a:solidFill>
                <a:srgbClr val="FF0000"/>
              </a:solidFill>
              <a:latin typeface="#9Slide02 Noi dung rat dai" panose="02000000000000000000" pitchFamily="2" charset="0"/>
              <a:ea typeface="#9Slide02 Noi dung rat dai" panose="02000000000000000000" pitchFamily="2" charset="0"/>
            </a:endParaRPr>
          </a:p>
        </p:txBody>
      </p:sp>
      <p:sp>
        <p:nvSpPr>
          <p:cNvPr id="15" name="Rectangle 14">
            <a:extLst>
              <a:ext uri="{FF2B5EF4-FFF2-40B4-BE49-F238E27FC236}">
                <a16:creationId xmlns:a16="http://schemas.microsoft.com/office/drawing/2014/main" id="{EF7D5D51-A3C4-5F0F-D991-D0F3BD8A803B}"/>
              </a:ext>
            </a:extLst>
          </p:cNvPr>
          <p:cNvSpPr/>
          <p:nvPr/>
        </p:nvSpPr>
        <p:spPr>
          <a:xfrm>
            <a:off x="7264126" y="6100305"/>
            <a:ext cx="827471" cy="338554"/>
          </a:xfrm>
          <a:prstGeom prst="rect">
            <a:avLst/>
          </a:prstGeom>
        </p:spPr>
        <p:txBody>
          <a:bodyPr wrap="none">
            <a:spAutoFit/>
          </a:bodyPr>
          <a:lstStyle/>
          <a:p>
            <a:r>
              <a:rPr lang="en-US" sz="1600" dirty="0">
                <a:solidFill>
                  <a:srgbClr val="FF0000"/>
                </a:solidFill>
                <a:latin typeface="#9Slide02 Noi dung rat dai" panose="02000000000000000000" pitchFamily="2" charset="0"/>
                <a:ea typeface="#9Slide02 Noi dung rat dai" panose="02000000000000000000" pitchFamily="2" charset="0"/>
              </a:rPr>
              <a:t>Nam </a:t>
            </a:r>
            <a:r>
              <a:rPr lang="en-US" sz="1600" dirty="0" err="1">
                <a:solidFill>
                  <a:srgbClr val="FF0000"/>
                </a:solidFill>
                <a:latin typeface="#9Slide02 Noi dung rat dai" panose="02000000000000000000" pitchFamily="2" charset="0"/>
                <a:ea typeface="#9Slide02 Noi dung rat dai" panose="02000000000000000000" pitchFamily="2" charset="0"/>
              </a:rPr>
              <a:t>Âu</a:t>
            </a:r>
            <a:endParaRPr lang="en-US" sz="1600" dirty="0">
              <a:solidFill>
                <a:srgbClr val="FF00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369512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0466"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8"/>
                                        </p:tgtEl>
                                      </p:cBhvr>
                                    </p:cmd>
                                  </p:childTnLst>
                                </p:cTn>
                              </p:par>
                            </p:childTnLst>
                          </p:cTn>
                        </p:par>
                      </p:childTnLst>
                    </p:cTn>
                  </p:par>
                </p:childTnLst>
              </p:cTn>
              <p:nextCondLst>
                <p:cond evt="onClick" delay="0">
                  <p:tgtEl>
                    <p:spTgt spid="8"/>
                  </p:tgtEl>
                </p:cond>
              </p:nextCondLst>
            </p:seq>
            <p:video>
              <p:cMediaNode vol="80000">
                <p:cTn id="42" fill="hold" display="0">
                  <p:stCondLst>
                    <p:cond delay="indefinite"/>
                  </p:stCondLst>
                </p:cTn>
                <p:tgtEl>
                  <p:spTgt spid="8"/>
                </p:tgtEl>
              </p:cMediaNode>
            </p:video>
          </p:childTnLst>
        </p:cTn>
      </p:par>
    </p:tnLst>
    <p:bldLst>
      <p:bldP spid="4" grpId="0" animBg="1"/>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978DFC-ED8D-4E36-861A-A3FB5A58F832}"/>
              </a:ext>
            </a:extLst>
          </p:cNvPr>
          <p:cNvSpPr/>
          <p:nvPr/>
        </p:nvSpPr>
        <p:spPr>
          <a:xfrm>
            <a:off x="1014102" y="290405"/>
            <a:ext cx="4806293" cy="9906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9Slide07 IcielBaliho Script" pitchFamily="2" charset="0"/>
              </a:rPr>
              <a:t>c. Sông ngòi</a:t>
            </a:r>
          </a:p>
        </p:txBody>
      </p:sp>
      <p:sp>
        <p:nvSpPr>
          <p:cNvPr id="9" name="Rectangle 8">
            <a:extLst>
              <a:ext uri="{FF2B5EF4-FFF2-40B4-BE49-F238E27FC236}">
                <a16:creationId xmlns:a16="http://schemas.microsoft.com/office/drawing/2014/main" id="{ED71877B-C38F-4C28-80D7-D0BD47FF7825}"/>
              </a:ext>
            </a:extLst>
          </p:cNvPr>
          <p:cNvSpPr/>
          <p:nvPr/>
        </p:nvSpPr>
        <p:spPr>
          <a:xfrm>
            <a:off x="275605" y="1752600"/>
            <a:ext cx="5439396" cy="487826"/>
          </a:xfrm>
          <a:prstGeom prst="rect">
            <a:avLst/>
          </a:prstGeom>
        </p:spPr>
        <p:txBody>
          <a:bodyPr wrap="square">
            <a:spAutoFit/>
          </a:bodyPr>
          <a:lstStyle/>
          <a:p>
            <a:pPr algn="just">
              <a:lnSpc>
                <a:spcPct val="115000"/>
              </a:lnSpc>
              <a:spcAft>
                <a:spcPts val="0"/>
              </a:spcAft>
            </a:pPr>
            <a:endParaRPr lang="en-US" sz="2400" b="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F858D1F3-B1B4-4D60-A988-2EAD0C3D4D23}"/>
              </a:ext>
            </a:extLst>
          </p:cNvPr>
          <p:cNvSpPr/>
          <p:nvPr/>
        </p:nvSpPr>
        <p:spPr>
          <a:xfrm>
            <a:off x="381000" y="1633896"/>
            <a:ext cx="5439396" cy="912558"/>
          </a:xfrm>
          <a:prstGeom prst="rect">
            <a:avLst/>
          </a:prstGeom>
        </p:spPr>
        <p:txBody>
          <a:bodyPr wrap="square">
            <a:spAutoFit/>
          </a:bodyPr>
          <a:lstStyle/>
          <a:p>
            <a:pPr algn="just">
              <a:lnSpc>
                <a:spcPct val="115000"/>
              </a:lnSpc>
              <a:spcAft>
                <a:spcPts val="0"/>
              </a:spcAft>
            </a:pPr>
            <a:r>
              <a:rPr lang="vi-VN" sz="2400" b="1"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Có nguồn nước dồi dào và chế độ nước phức tạp.</a:t>
            </a:r>
            <a:endParaRPr lang="en-US" sz="2400" dirty="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7D8AD56C-8E2E-44BC-ACC3-C2264F5BCF21}"/>
              </a:ext>
            </a:extLst>
          </p:cNvPr>
          <p:cNvSpPr/>
          <p:nvPr/>
        </p:nvSpPr>
        <p:spPr>
          <a:xfrm>
            <a:off x="328302" y="4368362"/>
            <a:ext cx="5544791" cy="17114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9Slide02 Noi dung rat dai" panose="02000000000000000000" pitchFamily="2" charset="0"/>
                <a:ea typeface="#9Slide02 Noi dung rat dai" panose="02000000000000000000" pitchFamily="2" charset="0"/>
              </a:rPr>
              <a:t>Do </a:t>
            </a:r>
            <a:r>
              <a:rPr lang="en-US" sz="2400" b="1" dirty="0" err="1">
                <a:solidFill>
                  <a:schemeClr val="bg1"/>
                </a:solidFill>
                <a:latin typeface="#9Slide02 Noi dung rat dai" panose="02000000000000000000" pitchFamily="2" charset="0"/>
                <a:ea typeface="#9Slide02 Noi dung rat dai" panose="02000000000000000000" pitchFamily="2" charset="0"/>
              </a:rPr>
              <a:t>Sông</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ngòi</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chảy</a:t>
            </a:r>
            <a:r>
              <a:rPr lang="en-US" sz="2400" b="1" dirty="0">
                <a:solidFill>
                  <a:schemeClr val="bg1"/>
                </a:solidFill>
                <a:latin typeface="#9Slide02 Noi dung rat dai" panose="02000000000000000000" pitchFamily="2" charset="0"/>
                <a:ea typeface="#9Slide02 Noi dung rat dai" panose="02000000000000000000" pitchFamily="2" charset="0"/>
              </a:rPr>
              <a:t> qua </a:t>
            </a:r>
            <a:r>
              <a:rPr lang="en-US" sz="2400" b="1" dirty="0" err="1">
                <a:solidFill>
                  <a:schemeClr val="bg1"/>
                </a:solidFill>
                <a:latin typeface="#9Slide02 Noi dung rat dai" panose="02000000000000000000" pitchFamily="2" charset="0"/>
                <a:ea typeface="#9Slide02 Noi dung rat dai" panose="02000000000000000000" pitchFamily="2" charset="0"/>
              </a:rPr>
              <a:t>nhiều</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khu</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vực</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khí</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hậu</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địa</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hình</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khác</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nhau</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nên</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có</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nhiều</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nguồn</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cung</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cấp</a:t>
            </a:r>
            <a:r>
              <a:rPr lang="en-US" sz="2400" b="1" dirty="0">
                <a:solidFill>
                  <a:schemeClr val="bg1"/>
                </a:solidFill>
                <a:latin typeface="#9Slide02 Noi dung rat dai" panose="02000000000000000000" pitchFamily="2" charset="0"/>
                <a:ea typeface="#9Slide02 Noi dung rat dai" panose="02000000000000000000" pitchFamily="2" charset="0"/>
              </a:rPr>
              <a:t> n</a:t>
            </a:r>
            <a:r>
              <a:rPr lang="vi-VN" sz="2400" b="1" dirty="0">
                <a:solidFill>
                  <a:schemeClr val="bg1"/>
                </a:solidFill>
                <a:latin typeface="#9Slide02 Noi dung rat dai" panose="02000000000000000000" pitchFamily="2" charset="0"/>
                <a:ea typeface="#9Slide02 Noi dung rat dai" panose="02000000000000000000" pitchFamily="2" charset="0"/>
              </a:rPr>
              <a:t>ư</a:t>
            </a:r>
            <a:r>
              <a:rPr lang="en-US" sz="2400" b="1" dirty="0" err="1">
                <a:solidFill>
                  <a:schemeClr val="bg1"/>
                </a:solidFill>
                <a:latin typeface="#9Slide02 Noi dung rat dai" panose="02000000000000000000" pitchFamily="2" charset="0"/>
                <a:ea typeface="#9Slide02 Noi dung rat dai" panose="02000000000000000000" pitchFamily="2" charset="0"/>
              </a:rPr>
              <a:t>ớc</a:t>
            </a:r>
            <a:r>
              <a:rPr lang="en-US" sz="2400" b="1" dirty="0">
                <a:solidFill>
                  <a:schemeClr val="bg1"/>
                </a:solidFill>
                <a:latin typeface="#9Slide02 Noi dung rat dai" panose="02000000000000000000" pitchFamily="2" charset="0"/>
                <a:ea typeface="#9Slide02 Noi dung rat dai" panose="02000000000000000000" pitchFamily="2" charset="0"/>
              </a:rPr>
              <a:t>: N</a:t>
            </a:r>
            <a:r>
              <a:rPr lang="vi-VN" sz="2400" b="1" dirty="0">
                <a:solidFill>
                  <a:schemeClr val="bg1"/>
                </a:solidFill>
                <a:latin typeface="#9Slide02 Noi dung rat dai" panose="02000000000000000000" pitchFamily="2" charset="0"/>
                <a:ea typeface="#9Slide02 Noi dung rat dai" panose="02000000000000000000" pitchFamily="2" charset="0"/>
              </a:rPr>
              <a:t>ư</a:t>
            </a:r>
            <a:r>
              <a:rPr lang="en-US" sz="2400" b="1" dirty="0" err="1">
                <a:solidFill>
                  <a:schemeClr val="bg1"/>
                </a:solidFill>
                <a:latin typeface="#9Slide02 Noi dung rat dai" panose="02000000000000000000" pitchFamily="2" charset="0"/>
                <a:ea typeface="#9Slide02 Noi dung rat dai" panose="02000000000000000000" pitchFamily="2" charset="0"/>
              </a:rPr>
              <a:t>ớc</a:t>
            </a:r>
            <a:r>
              <a:rPr lang="en-US" sz="2400" b="1" dirty="0">
                <a:solidFill>
                  <a:schemeClr val="bg1"/>
                </a:solidFill>
                <a:latin typeface="#9Slide02 Noi dung rat dai" panose="02000000000000000000" pitchFamily="2" charset="0"/>
                <a:ea typeface="#9Slide02 Noi dung rat dai" panose="02000000000000000000" pitchFamily="2" charset="0"/>
              </a:rPr>
              <a:t> m</a:t>
            </a:r>
            <a:r>
              <a:rPr lang="vi-VN" sz="2400" b="1" dirty="0">
                <a:solidFill>
                  <a:schemeClr val="bg1"/>
                </a:solidFill>
                <a:latin typeface="#9Slide02 Noi dung rat dai" panose="02000000000000000000" pitchFamily="2" charset="0"/>
                <a:ea typeface="#9Slide02 Noi dung rat dai" panose="02000000000000000000" pitchFamily="2" charset="0"/>
              </a:rPr>
              <a:t>ư</a:t>
            </a:r>
            <a:r>
              <a:rPr lang="en-US" sz="2400" b="1" dirty="0">
                <a:solidFill>
                  <a:schemeClr val="bg1"/>
                </a:solidFill>
                <a:latin typeface="#9Slide02 Noi dung rat dai" panose="02000000000000000000" pitchFamily="2" charset="0"/>
                <a:ea typeface="#9Slide02 Noi dung rat dai" panose="02000000000000000000" pitchFamily="2" charset="0"/>
              </a:rPr>
              <a:t>a, </a:t>
            </a:r>
            <a:r>
              <a:rPr lang="en-US" sz="2400" b="1" dirty="0" err="1">
                <a:solidFill>
                  <a:schemeClr val="bg1"/>
                </a:solidFill>
                <a:latin typeface="#9Slide02 Noi dung rat dai" panose="02000000000000000000" pitchFamily="2" charset="0"/>
                <a:ea typeface="#9Slide02 Noi dung rat dai" panose="02000000000000000000" pitchFamily="2" charset="0"/>
              </a:rPr>
              <a:t>tuyết</a:t>
            </a:r>
            <a:r>
              <a:rPr lang="en-US" sz="2400" b="1" dirty="0">
                <a:solidFill>
                  <a:schemeClr val="bg1"/>
                </a:solidFill>
                <a:latin typeface="#9Slide02 Noi dung rat dai" panose="02000000000000000000" pitchFamily="2" charset="0"/>
                <a:ea typeface="#9Slide02 Noi dung rat dai" panose="02000000000000000000" pitchFamily="2" charset="0"/>
              </a:rPr>
              <a:t> tan, </a:t>
            </a:r>
            <a:r>
              <a:rPr lang="en-US" sz="2400" b="1" dirty="0" err="1">
                <a:solidFill>
                  <a:schemeClr val="bg1"/>
                </a:solidFill>
                <a:latin typeface="#9Slide02 Noi dung rat dai" panose="02000000000000000000" pitchFamily="2" charset="0"/>
                <a:ea typeface="#9Slide02 Noi dung rat dai" panose="02000000000000000000" pitchFamily="2" charset="0"/>
              </a:rPr>
              <a:t>băng</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hà</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núi</a:t>
            </a:r>
            <a:r>
              <a:rPr lang="en-US" sz="2400" b="1" dirty="0">
                <a:solidFill>
                  <a:schemeClr val="bg1"/>
                </a:solidFill>
                <a:latin typeface="#9Slide02 Noi dung rat dai" panose="02000000000000000000" pitchFamily="2" charset="0"/>
                <a:ea typeface="#9Slide02 Noi dung rat dai" panose="02000000000000000000" pitchFamily="2" charset="0"/>
              </a:rPr>
              <a:t> </a:t>
            </a:r>
            <a:r>
              <a:rPr lang="en-US" sz="2400" b="1" dirty="0" err="1">
                <a:solidFill>
                  <a:schemeClr val="bg1"/>
                </a:solidFill>
                <a:latin typeface="#9Slide02 Noi dung rat dai" panose="02000000000000000000" pitchFamily="2" charset="0"/>
                <a:ea typeface="#9Slide02 Noi dung rat dai" panose="02000000000000000000" pitchFamily="2" charset="0"/>
              </a:rPr>
              <a:t>cao</a:t>
            </a:r>
            <a:r>
              <a:rPr lang="en-US" sz="2400" b="1" dirty="0">
                <a:solidFill>
                  <a:schemeClr val="bg1"/>
                </a:solidFill>
                <a:latin typeface="#9Slide02 Noi dung rat dai" panose="02000000000000000000" pitchFamily="2" charset="0"/>
                <a:ea typeface="#9Slide02 Noi dung rat dai" panose="02000000000000000000" pitchFamily="2" charset="0"/>
              </a:rPr>
              <a:t>, ....</a:t>
            </a:r>
          </a:p>
        </p:txBody>
      </p:sp>
      <p:sp>
        <p:nvSpPr>
          <p:cNvPr id="12" name="Rectangle: Rounded Corners 11">
            <a:extLst>
              <a:ext uri="{FF2B5EF4-FFF2-40B4-BE49-F238E27FC236}">
                <a16:creationId xmlns:a16="http://schemas.microsoft.com/office/drawing/2014/main" id="{28AA8AAA-A00D-423F-93E1-C8FE57C7C6D1}"/>
              </a:ext>
            </a:extLst>
          </p:cNvPr>
          <p:cNvSpPr/>
          <p:nvPr/>
        </p:nvSpPr>
        <p:spPr>
          <a:xfrm>
            <a:off x="1187226" y="2862083"/>
            <a:ext cx="4633169" cy="908844"/>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7 IcielBaliho Script" pitchFamily="2" charset="0"/>
              </a:rPr>
              <a:t>Giải thích nguyên nhân?</a:t>
            </a:r>
          </a:p>
        </p:txBody>
      </p:sp>
      <p:pic>
        <p:nvPicPr>
          <p:cNvPr id="4" name="Picture 3">
            <a:extLst>
              <a:ext uri="{FF2B5EF4-FFF2-40B4-BE49-F238E27FC236}">
                <a16:creationId xmlns:a16="http://schemas.microsoft.com/office/drawing/2014/main" id="{221534E8-AF3A-4C30-97D7-FB8E30E0A9C7}"/>
              </a:ext>
            </a:extLst>
          </p:cNvPr>
          <p:cNvPicPr>
            <a:picLocks noChangeAspect="1"/>
          </p:cNvPicPr>
          <p:nvPr/>
        </p:nvPicPr>
        <p:blipFill>
          <a:blip r:embed="rId2"/>
          <a:stretch>
            <a:fillRect/>
          </a:stretch>
        </p:blipFill>
        <p:spPr>
          <a:xfrm>
            <a:off x="174689" y="3059841"/>
            <a:ext cx="980414" cy="795356"/>
          </a:xfrm>
          <a:prstGeom prst="rect">
            <a:avLst/>
          </a:prstGeom>
        </p:spPr>
      </p:pic>
      <p:pic>
        <p:nvPicPr>
          <p:cNvPr id="10" name="Picture 9">
            <a:extLst>
              <a:ext uri="{FF2B5EF4-FFF2-40B4-BE49-F238E27FC236}">
                <a16:creationId xmlns:a16="http://schemas.microsoft.com/office/drawing/2014/main" id="{CEC0BD50-2361-45FC-8009-8DC117D1D9C3}"/>
              </a:ext>
            </a:extLst>
          </p:cNvPr>
          <p:cNvPicPr>
            <a:picLocks noChangeAspect="1"/>
          </p:cNvPicPr>
          <p:nvPr/>
        </p:nvPicPr>
        <p:blipFill>
          <a:blip r:embed="rId3"/>
          <a:stretch>
            <a:fillRect/>
          </a:stretch>
        </p:blipFill>
        <p:spPr>
          <a:xfrm>
            <a:off x="6517681" y="76200"/>
            <a:ext cx="5535648" cy="6480610"/>
          </a:xfrm>
          <a:prstGeom prst="rect">
            <a:avLst/>
          </a:prstGeom>
        </p:spPr>
      </p:pic>
      <p:pic>
        <p:nvPicPr>
          <p:cNvPr id="13" name="Picture 12">
            <a:extLst>
              <a:ext uri="{FF2B5EF4-FFF2-40B4-BE49-F238E27FC236}">
                <a16:creationId xmlns:a16="http://schemas.microsoft.com/office/drawing/2014/main" id="{4798BEB0-D0C9-4168-A7C4-F4BB8DC94702}"/>
              </a:ext>
            </a:extLst>
          </p:cNvPr>
          <p:cNvPicPr>
            <a:picLocks noChangeAspect="1"/>
          </p:cNvPicPr>
          <p:nvPr/>
        </p:nvPicPr>
        <p:blipFill>
          <a:blip r:embed="rId4"/>
          <a:stretch>
            <a:fillRect/>
          </a:stretch>
        </p:blipFill>
        <p:spPr>
          <a:xfrm>
            <a:off x="609599" y="195378"/>
            <a:ext cx="1180655" cy="1180655"/>
          </a:xfrm>
          <a:prstGeom prst="rect">
            <a:avLst/>
          </a:prstGeom>
        </p:spPr>
      </p:pic>
    </p:spTree>
    <p:extLst>
      <p:ext uri="{BB962C8B-B14F-4D97-AF65-F5344CB8AC3E}">
        <p14:creationId xmlns:p14="http://schemas.microsoft.com/office/powerpoint/2010/main" val="560962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ED443-FA48-4681-AD93-681C5B5EDE55}"/>
              </a:ext>
            </a:extLst>
          </p:cNvPr>
          <p:cNvPicPr>
            <a:picLocks noChangeAspect="1"/>
          </p:cNvPicPr>
          <p:nvPr/>
        </p:nvPicPr>
        <p:blipFill>
          <a:blip r:embed="rId2"/>
          <a:stretch>
            <a:fillRect/>
          </a:stretch>
        </p:blipFill>
        <p:spPr>
          <a:xfrm>
            <a:off x="183668" y="131478"/>
            <a:ext cx="3005205" cy="3983322"/>
          </a:xfrm>
          <a:prstGeom prst="rect">
            <a:avLst/>
          </a:prstGeom>
        </p:spPr>
      </p:pic>
      <p:pic>
        <p:nvPicPr>
          <p:cNvPr id="5" name="Picture 4">
            <a:extLst>
              <a:ext uri="{FF2B5EF4-FFF2-40B4-BE49-F238E27FC236}">
                <a16:creationId xmlns:a16="http://schemas.microsoft.com/office/drawing/2014/main" id="{2C0A11A4-823D-4ADD-A3C9-5B8EC4F28F75}"/>
              </a:ext>
            </a:extLst>
          </p:cNvPr>
          <p:cNvPicPr>
            <a:picLocks noChangeAspect="1"/>
          </p:cNvPicPr>
          <p:nvPr/>
        </p:nvPicPr>
        <p:blipFill rotWithShape="1">
          <a:blip r:embed="rId3"/>
          <a:srcRect r="18008"/>
          <a:stretch/>
        </p:blipFill>
        <p:spPr>
          <a:xfrm>
            <a:off x="296795" y="4114800"/>
            <a:ext cx="2778953" cy="1920599"/>
          </a:xfrm>
          <a:prstGeom prst="rect">
            <a:avLst/>
          </a:prstGeom>
        </p:spPr>
      </p:pic>
      <p:pic>
        <p:nvPicPr>
          <p:cNvPr id="7" name="Picture 6">
            <a:extLst>
              <a:ext uri="{FF2B5EF4-FFF2-40B4-BE49-F238E27FC236}">
                <a16:creationId xmlns:a16="http://schemas.microsoft.com/office/drawing/2014/main" id="{EC9BCA06-6542-4CB5-81EF-D190B96B70B1}"/>
              </a:ext>
            </a:extLst>
          </p:cNvPr>
          <p:cNvPicPr>
            <a:picLocks noChangeAspect="1"/>
          </p:cNvPicPr>
          <p:nvPr/>
        </p:nvPicPr>
        <p:blipFill>
          <a:blip r:embed="rId4"/>
          <a:stretch>
            <a:fillRect/>
          </a:stretch>
        </p:blipFill>
        <p:spPr>
          <a:xfrm>
            <a:off x="3498262" y="533400"/>
            <a:ext cx="7811311" cy="5562600"/>
          </a:xfrm>
          <a:prstGeom prst="rect">
            <a:avLst/>
          </a:prstGeom>
        </p:spPr>
      </p:pic>
    </p:spTree>
    <p:extLst>
      <p:ext uri="{BB962C8B-B14F-4D97-AF65-F5344CB8AC3E}">
        <p14:creationId xmlns:p14="http://schemas.microsoft.com/office/powerpoint/2010/main" val="1258396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lowchart: Connector 73">
            <a:extLst>
              <a:ext uri="{FF2B5EF4-FFF2-40B4-BE49-F238E27FC236}">
                <a16:creationId xmlns:a16="http://schemas.microsoft.com/office/drawing/2014/main" id="{551F149F-96B3-4EAA-8869-CDD610A57385}"/>
              </a:ext>
            </a:extLst>
          </p:cNvPr>
          <p:cNvSpPr/>
          <p:nvPr/>
        </p:nvSpPr>
        <p:spPr>
          <a:xfrm>
            <a:off x="6495756" y="2423803"/>
            <a:ext cx="3105735" cy="2993474"/>
          </a:xfrm>
          <a:prstGeom prst="flowChartConnector">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23CF2EDD-74BB-4722-A678-B29EF7BC564E}"/>
              </a:ext>
            </a:extLst>
          </p:cNvPr>
          <p:cNvSpPr/>
          <p:nvPr/>
        </p:nvSpPr>
        <p:spPr>
          <a:xfrm>
            <a:off x="2236836" y="2385703"/>
            <a:ext cx="3105735" cy="2993474"/>
          </a:xfrm>
          <a:prstGeom prst="flowChartConnector">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15FA16D-C49F-4760-BF15-0186494A712C}"/>
              </a:ext>
            </a:extLst>
          </p:cNvPr>
          <p:cNvSpPr>
            <a:spLocks noChangeArrowheads="1"/>
          </p:cNvSpPr>
          <p:nvPr/>
        </p:nvSpPr>
        <p:spPr bwMode="auto">
          <a:xfrm>
            <a:off x="1332780" y="285338"/>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rPr>
              <a:t>2</a:t>
            </a:r>
            <a:endParaRPr kumimoji="0" lang="en-US" altLang="en-US" sz="2000" b="0"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D25E144C-8790-421D-80DC-23A09CFB08DE}"/>
              </a:ext>
            </a:extLst>
          </p:cNvPr>
          <p:cNvSpPr/>
          <p:nvPr/>
        </p:nvSpPr>
        <p:spPr>
          <a:xfrm>
            <a:off x="10272715" y="2"/>
            <a:ext cx="1889125" cy="64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C9210A01-1A69-4383-8FF6-519D027CBA65}"/>
              </a:ext>
            </a:extLst>
          </p:cNvPr>
          <p:cNvSpPr txBox="1"/>
          <p:nvPr/>
        </p:nvSpPr>
        <p:spPr>
          <a:xfrm>
            <a:off x="6802219" y="5712458"/>
            <a:ext cx="27992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70C0"/>
                </a:solidFill>
                <a:latin typeface="#9Slide03 IcielNovecento sans E" panose="00000900000000000000"/>
              </a:rPr>
              <a:t>Đới ôn hòa</a:t>
            </a:r>
            <a:endParaRPr kumimoji="0" lang="en-US" sz="3600" b="0" i="0" u="none" strike="noStrike" kern="1200" cap="none" spc="0" normalizeH="0" baseline="0" noProof="0" dirty="0">
              <a:ln>
                <a:noFill/>
              </a:ln>
              <a:solidFill>
                <a:srgbClr val="0070C0"/>
              </a:solidFill>
              <a:effectLst/>
              <a:uLnTx/>
              <a:uFillTx/>
              <a:latin typeface="#9Slide03 IcielNovecento sans E" panose="00000900000000000000"/>
              <a:ea typeface="+mn-ea"/>
              <a:cs typeface="+mn-cs"/>
            </a:endParaRPr>
          </a:p>
        </p:txBody>
      </p:sp>
      <p:sp>
        <p:nvSpPr>
          <p:cNvPr id="53" name="Rectangle: Rounded Corners 52">
            <a:extLst>
              <a:ext uri="{FF2B5EF4-FFF2-40B4-BE49-F238E27FC236}">
                <a16:creationId xmlns:a16="http://schemas.microsoft.com/office/drawing/2014/main" id="{6A00CCCA-B042-4AFA-B691-799724C08FA3}"/>
              </a:ext>
            </a:extLst>
          </p:cNvPr>
          <p:cNvSpPr/>
          <p:nvPr/>
        </p:nvSpPr>
        <p:spPr>
          <a:xfrm>
            <a:off x="1066800" y="206791"/>
            <a:ext cx="4191000" cy="8382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9Slide07 IcielBaliho Script" pitchFamily="2" charset="0"/>
              </a:rPr>
              <a:t>d. Các đới thiên nhiên</a:t>
            </a:r>
          </a:p>
        </p:txBody>
      </p:sp>
      <p:sp>
        <p:nvSpPr>
          <p:cNvPr id="61" name="Rectangle 60">
            <a:extLst>
              <a:ext uri="{FF2B5EF4-FFF2-40B4-BE49-F238E27FC236}">
                <a16:creationId xmlns:a16="http://schemas.microsoft.com/office/drawing/2014/main" id="{D72FC619-CB73-4F9C-B40F-537786D05FBA}"/>
              </a:ext>
            </a:extLst>
          </p:cNvPr>
          <p:cNvSpPr/>
          <p:nvPr/>
        </p:nvSpPr>
        <p:spPr>
          <a:xfrm>
            <a:off x="159999" y="1686256"/>
            <a:ext cx="8974962" cy="584775"/>
          </a:xfrm>
          <a:prstGeom prst="rect">
            <a:avLst/>
          </a:prstGeom>
        </p:spPr>
        <p:txBody>
          <a:bodyPr wrap="square">
            <a:spAutoFit/>
          </a:bodyPr>
          <a:lstStyle/>
          <a:p>
            <a:pPr lvl="0" algn="ctr" eaLnBrk="0" fontAlgn="base" hangingPunct="0">
              <a:spcBef>
                <a:spcPct val="0"/>
              </a:spcBef>
              <a:spcAft>
                <a:spcPct val="0"/>
              </a:spcAft>
              <a:defRPr/>
            </a:pPr>
            <a:r>
              <a:rPr lang="en-US" sz="3200" b="1" kern="0">
                <a:solidFill>
                  <a:srgbClr val="002060"/>
                </a:solidFill>
                <a:latin typeface="#9Slide02 Noi dung rat dai" panose="02000000000000000000" pitchFamily="2" charset="0"/>
                <a:ea typeface="#9Slide02 Noi dung rat dai" panose="02000000000000000000" pitchFamily="2" charset="0"/>
              </a:rPr>
              <a:t>Kể tên các đới thiên nhiên ở châu Âu?</a:t>
            </a:r>
            <a:endParaRPr lang="en-US" sz="3200" b="1" kern="0" dirty="0">
              <a:solidFill>
                <a:srgbClr val="002060"/>
              </a:solidFill>
              <a:latin typeface="#9Slide02 Noi dung rat dai" panose="02000000000000000000" pitchFamily="2" charset="0"/>
              <a:ea typeface="#9Slide02 Noi dung rat dai" panose="02000000000000000000" pitchFamily="2" charset="0"/>
            </a:endParaRPr>
          </a:p>
        </p:txBody>
      </p:sp>
      <p:pic>
        <p:nvPicPr>
          <p:cNvPr id="62" name="Picture 61">
            <a:extLst>
              <a:ext uri="{FF2B5EF4-FFF2-40B4-BE49-F238E27FC236}">
                <a16:creationId xmlns:a16="http://schemas.microsoft.com/office/drawing/2014/main" id="{4677C137-361F-481F-8926-E1FAF0E3A749}"/>
              </a:ext>
            </a:extLst>
          </p:cNvPr>
          <p:cNvPicPr>
            <a:picLocks noChangeAspect="1"/>
          </p:cNvPicPr>
          <p:nvPr/>
        </p:nvPicPr>
        <p:blipFill>
          <a:blip r:embed="rId4"/>
          <a:stretch>
            <a:fillRect/>
          </a:stretch>
        </p:blipFill>
        <p:spPr>
          <a:xfrm>
            <a:off x="685800" y="1388161"/>
            <a:ext cx="980414" cy="795356"/>
          </a:xfrm>
          <a:prstGeom prst="rect">
            <a:avLst/>
          </a:prstGeom>
        </p:spPr>
      </p:pic>
      <p:pic>
        <p:nvPicPr>
          <p:cNvPr id="5" name="Picture 4">
            <a:extLst>
              <a:ext uri="{FF2B5EF4-FFF2-40B4-BE49-F238E27FC236}">
                <a16:creationId xmlns:a16="http://schemas.microsoft.com/office/drawing/2014/main" id="{F03A26D1-A4D7-4FA2-AD3A-D50027F22C58}"/>
              </a:ext>
            </a:extLst>
          </p:cNvPr>
          <p:cNvPicPr>
            <a:picLocks noChangeAspect="1"/>
          </p:cNvPicPr>
          <p:nvPr/>
        </p:nvPicPr>
        <p:blipFill>
          <a:blip r:embed="rId5"/>
          <a:stretch>
            <a:fillRect/>
          </a:stretch>
        </p:blipFill>
        <p:spPr>
          <a:xfrm>
            <a:off x="159999" y="152040"/>
            <a:ext cx="1219200" cy="990600"/>
          </a:xfrm>
          <a:prstGeom prst="ellipse">
            <a:avLst/>
          </a:prstGeom>
        </p:spPr>
      </p:pic>
      <p:pic>
        <p:nvPicPr>
          <p:cNvPr id="6" name="Picture 5">
            <a:extLst>
              <a:ext uri="{FF2B5EF4-FFF2-40B4-BE49-F238E27FC236}">
                <a16:creationId xmlns:a16="http://schemas.microsoft.com/office/drawing/2014/main" id="{C7033601-2D1E-4FBB-A110-7128A11FFF2A}"/>
              </a:ext>
            </a:extLst>
          </p:cNvPr>
          <p:cNvPicPr>
            <a:picLocks noChangeAspect="1"/>
          </p:cNvPicPr>
          <p:nvPr/>
        </p:nvPicPr>
        <p:blipFill>
          <a:blip r:embed="rId6"/>
          <a:stretch>
            <a:fillRect/>
          </a:stretch>
        </p:blipFill>
        <p:spPr>
          <a:xfrm>
            <a:off x="6705598" y="2680651"/>
            <a:ext cx="2686049" cy="2578607"/>
          </a:xfrm>
          <a:prstGeom prst="ellipse">
            <a:avLst/>
          </a:prstGeom>
        </p:spPr>
      </p:pic>
      <p:pic>
        <p:nvPicPr>
          <p:cNvPr id="8" name="Picture 7">
            <a:extLst>
              <a:ext uri="{FF2B5EF4-FFF2-40B4-BE49-F238E27FC236}">
                <a16:creationId xmlns:a16="http://schemas.microsoft.com/office/drawing/2014/main" id="{EE4584E9-805F-40F3-9372-66C1135ABBEA}"/>
              </a:ext>
            </a:extLst>
          </p:cNvPr>
          <p:cNvPicPr>
            <a:picLocks noChangeAspect="1"/>
          </p:cNvPicPr>
          <p:nvPr/>
        </p:nvPicPr>
        <p:blipFill>
          <a:blip r:embed="rId7"/>
          <a:stretch>
            <a:fillRect/>
          </a:stretch>
        </p:blipFill>
        <p:spPr>
          <a:xfrm>
            <a:off x="2469150" y="2556426"/>
            <a:ext cx="2686050" cy="2664732"/>
          </a:xfrm>
          <a:prstGeom prst="ellipse">
            <a:avLst/>
          </a:prstGeom>
          <a:solidFill>
            <a:srgbClr val="FFC000"/>
          </a:solidFill>
        </p:spPr>
      </p:pic>
      <p:sp>
        <p:nvSpPr>
          <p:cNvPr id="63" name="TextBox 62">
            <a:extLst>
              <a:ext uri="{FF2B5EF4-FFF2-40B4-BE49-F238E27FC236}">
                <a16:creationId xmlns:a16="http://schemas.microsoft.com/office/drawing/2014/main" id="{141A8633-FDF6-46C0-8567-1151A7171AD1}"/>
              </a:ext>
            </a:extLst>
          </p:cNvPr>
          <p:cNvSpPr txBox="1"/>
          <p:nvPr/>
        </p:nvSpPr>
        <p:spPr>
          <a:xfrm>
            <a:off x="2469150" y="5780731"/>
            <a:ext cx="27992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70C0"/>
                </a:solidFill>
                <a:latin typeface="#9Slide03 IcielNovecento sans E" panose="00000900000000000000"/>
              </a:rPr>
              <a:t>Đới lạnh</a:t>
            </a:r>
            <a:endParaRPr kumimoji="0" lang="en-US" sz="3600" b="0" i="0" u="none" strike="noStrike" kern="1200" cap="none" spc="0" normalizeH="0" baseline="0" noProof="0" dirty="0">
              <a:ln>
                <a:noFill/>
              </a:ln>
              <a:solidFill>
                <a:srgbClr val="0070C0"/>
              </a:solidFill>
              <a:effectLst/>
              <a:uLnTx/>
              <a:uFillTx/>
              <a:latin typeface="#9Slide03 IcielNovecento sans E" panose="00000900000000000000"/>
              <a:ea typeface="+mn-ea"/>
              <a:cs typeface="+mn-cs"/>
            </a:endParaRPr>
          </a:p>
        </p:txBody>
      </p:sp>
    </p:spTree>
    <p:custDataLst>
      <p:tags r:id="rId1"/>
    </p:custDataLst>
    <p:extLst>
      <p:ext uri="{BB962C8B-B14F-4D97-AF65-F5344CB8AC3E}">
        <p14:creationId xmlns:p14="http://schemas.microsoft.com/office/powerpoint/2010/main" val="2863716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500" fill="hold"/>
                                        <p:tgtEl>
                                          <p:spTgt spid="63"/>
                                        </p:tgtEl>
                                        <p:attrNameLst>
                                          <p:attrName>ppt_w</p:attrName>
                                        </p:attrNameLst>
                                      </p:cBhvr>
                                      <p:tavLst>
                                        <p:tav tm="0">
                                          <p:val>
                                            <p:fltVal val="0"/>
                                          </p:val>
                                        </p:tav>
                                        <p:tav tm="100000">
                                          <p:val>
                                            <p:strVal val="#ppt_w"/>
                                          </p:val>
                                        </p:tav>
                                      </p:tavLst>
                                    </p:anim>
                                    <p:anim calcmode="lin" valueType="num">
                                      <p:cBhvr>
                                        <p:cTn id="23" dur="500" fill="hold"/>
                                        <p:tgtEl>
                                          <p:spTgt spid="63"/>
                                        </p:tgtEl>
                                        <p:attrNameLst>
                                          <p:attrName>ppt_h</p:attrName>
                                        </p:attrNameLst>
                                      </p:cBhvr>
                                      <p:tavLst>
                                        <p:tav tm="0">
                                          <p:val>
                                            <p:fltVal val="0"/>
                                          </p:val>
                                        </p:tav>
                                        <p:tav tm="100000">
                                          <p:val>
                                            <p:strVal val="#ppt_h"/>
                                          </p:val>
                                        </p:tav>
                                      </p:tavLst>
                                    </p:anim>
                                    <p:animEffect transition="in" filter="fade">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p:cTn id="29" dur="500" fill="hold"/>
                                        <p:tgtEl>
                                          <p:spTgt spid="74"/>
                                        </p:tgtEl>
                                        <p:attrNameLst>
                                          <p:attrName>ppt_w</p:attrName>
                                        </p:attrNameLst>
                                      </p:cBhvr>
                                      <p:tavLst>
                                        <p:tav tm="0">
                                          <p:val>
                                            <p:fltVal val="0"/>
                                          </p:val>
                                        </p:tav>
                                        <p:tav tm="100000">
                                          <p:val>
                                            <p:strVal val="#ppt_w"/>
                                          </p:val>
                                        </p:tav>
                                      </p:tavLst>
                                    </p:anim>
                                    <p:anim calcmode="lin" valueType="num">
                                      <p:cBhvr>
                                        <p:cTn id="30" dur="500" fill="hold"/>
                                        <p:tgtEl>
                                          <p:spTgt spid="74"/>
                                        </p:tgtEl>
                                        <p:attrNameLst>
                                          <p:attrName>ppt_h</p:attrName>
                                        </p:attrNameLst>
                                      </p:cBhvr>
                                      <p:tavLst>
                                        <p:tav tm="0">
                                          <p:val>
                                            <p:fltVal val="0"/>
                                          </p:val>
                                        </p:tav>
                                        <p:tav tm="100000">
                                          <p:val>
                                            <p:strVal val="#ppt_h"/>
                                          </p:val>
                                        </p:tav>
                                      </p:tavLst>
                                    </p:anim>
                                    <p:animEffect transition="in" filter="fade">
                                      <p:cBhvr>
                                        <p:cTn id="31" dur="500"/>
                                        <p:tgtEl>
                                          <p:spTgt spid="74"/>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fltVal val="0"/>
                                          </p:val>
                                        </p:tav>
                                        <p:tav tm="100000">
                                          <p:val>
                                            <p:strVal val="#ppt_h"/>
                                          </p:val>
                                        </p:tav>
                                      </p:tavLst>
                                    </p:anim>
                                    <p:animEffect transition="in" filter="fade">
                                      <p:cBhvr>
                                        <p:cTn id="4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0" grpId="0" animBg="1"/>
      <p:bldP spid="54" grpId="0"/>
      <p:bldP spid="61"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15FA16D-C49F-4760-BF15-0186494A712C}"/>
              </a:ext>
            </a:extLst>
          </p:cNvPr>
          <p:cNvSpPr>
            <a:spLocks noChangeArrowheads="1"/>
          </p:cNvSpPr>
          <p:nvPr/>
        </p:nvSpPr>
        <p:spPr bwMode="auto">
          <a:xfrm>
            <a:off x="1332780" y="285338"/>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rPr>
              <a:t>2</a:t>
            </a:r>
            <a:endParaRPr kumimoji="0" lang="en-US" altLang="en-US" sz="2000" b="0"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D25E144C-8790-421D-80DC-23A09CFB08DE}"/>
              </a:ext>
            </a:extLst>
          </p:cNvPr>
          <p:cNvSpPr/>
          <p:nvPr/>
        </p:nvSpPr>
        <p:spPr>
          <a:xfrm>
            <a:off x="10272715" y="2"/>
            <a:ext cx="1889125" cy="64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BE9F89AA-2217-4A70-8FCF-EFEAD000FB44}"/>
              </a:ext>
            </a:extLst>
          </p:cNvPr>
          <p:cNvGraphicFramePr>
            <a:graphicFrameLocks noGrp="1"/>
          </p:cNvGraphicFramePr>
          <p:nvPr>
            <p:extLst>
              <p:ext uri="{D42A27DB-BD31-4B8C-83A1-F6EECF244321}">
                <p14:modId xmlns:p14="http://schemas.microsoft.com/office/powerpoint/2010/main" val="1991416385"/>
              </p:ext>
            </p:extLst>
          </p:nvPr>
        </p:nvGraphicFramePr>
        <p:xfrm>
          <a:off x="304800" y="1066800"/>
          <a:ext cx="11658599" cy="5505862"/>
        </p:xfrm>
        <a:graphic>
          <a:graphicData uri="http://schemas.openxmlformats.org/drawingml/2006/table">
            <a:tbl>
              <a:tblPr>
                <a:tableStyleId>{616DA210-FB5B-4158-B5E0-FEB733F419BA}</a:tableStyleId>
              </a:tblPr>
              <a:tblGrid>
                <a:gridCol w="1793082">
                  <a:extLst>
                    <a:ext uri="{9D8B030D-6E8A-4147-A177-3AD203B41FA5}">
                      <a16:colId xmlns:a16="http://schemas.microsoft.com/office/drawing/2014/main" val="1271951780"/>
                    </a:ext>
                  </a:extLst>
                </a:gridCol>
                <a:gridCol w="2715115">
                  <a:extLst>
                    <a:ext uri="{9D8B030D-6E8A-4147-A177-3AD203B41FA5}">
                      <a16:colId xmlns:a16="http://schemas.microsoft.com/office/drawing/2014/main" val="2964189709"/>
                    </a:ext>
                  </a:extLst>
                </a:gridCol>
                <a:gridCol w="2997005">
                  <a:extLst>
                    <a:ext uri="{9D8B030D-6E8A-4147-A177-3AD203B41FA5}">
                      <a16:colId xmlns:a16="http://schemas.microsoft.com/office/drawing/2014/main" val="2266170390"/>
                    </a:ext>
                  </a:extLst>
                </a:gridCol>
                <a:gridCol w="2759483">
                  <a:extLst>
                    <a:ext uri="{9D8B030D-6E8A-4147-A177-3AD203B41FA5}">
                      <a16:colId xmlns:a16="http://schemas.microsoft.com/office/drawing/2014/main" val="3243972299"/>
                    </a:ext>
                  </a:extLst>
                </a:gridCol>
                <a:gridCol w="1393914">
                  <a:extLst>
                    <a:ext uri="{9D8B030D-6E8A-4147-A177-3AD203B41FA5}">
                      <a16:colId xmlns:a16="http://schemas.microsoft.com/office/drawing/2014/main" val="24302400"/>
                    </a:ext>
                  </a:extLst>
                </a:gridCol>
              </a:tblGrid>
              <a:tr h="361955">
                <a:tc>
                  <a:txBody>
                    <a:bodyPr/>
                    <a:lstStyle/>
                    <a:p>
                      <a:pPr indent="-139700" algn="ctr">
                        <a:lnSpc>
                          <a:spcPct val="115000"/>
                        </a:lnSpc>
                        <a:spcBef>
                          <a:spcPts val="3300"/>
                        </a:spcBef>
                        <a:spcAft>
                          <a:spcPts val="0"/>
                        </a:spcAft>
                      </a:pPr>
                      <a:r>
                        <a:rPr lang="en-US" sz="20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Đới</a:t>
                      </a:r>
                      <a:r>
                        <a:rPr lang="en-US" sz="20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vi-VN" sz="20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a:t>
                      </a:r>
                      <a:r>
                        <a:rPr lang="en-US" sz="20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hiên</a:t>
                      </a:r>
                      <a:r>
                        <a:rPr lang="en-US" sz="20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20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nhiên</a:t>
                      </a:r>
                      <a:endParaRPr lang="en-US" sz="20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indent="-139700" algn="ctr">
                        <a:lnSpc>
                          <a:spcPct val="100000"/>
                        </a:lnSpc>
                        <a:spcBef>
                          <a:spcPts val="3300"/>
                        </a:spcBef>
                        <a:spcAft>
                          <a:spcPts val="0"/>
                        </a:spcAft>
                      </a:pPr>
                      <a:r>
                        <a:rPr lang="en-US" sz="20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Phân</a:t>
                      </a:r>
                      <a:r>
                        <a:rPr lang="en-US" sz="20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r>
                        <a:rPr lang="en-US" sz="2000" dirty="0" err="1">
                          <a:solidFill>
                            <a:srgbClr val="002060"/>
                          </a:solidFill>
                          <a:effectLst/>
                          <a:highlight>
                            <a:srgbClr val="FFFF00"/>
                          </a:highlight>
                          <a:latin typeface="#9Slide02 Noi dung rat dai" panose="02000000000000000000" pitchFamily="2" charset="0"/>
                          <a:ea typeface="#9Slide02 Noi dung rat dai" panose="02000000000000000000" pitchFamily="2" charset="0"/>
                        </a:rPr>
                        <a:t>bố</a:t>
                      </a:r>
                      <a:r>
                        <a:rPr lang="en-US" sz="2000" dirty="0">
                          <a:solidFill>
                            <a:srgbClr val="002060"/>
                          </a:solidFill>
                          <a:effectLst/>
                          <a:highlight>
                            <a:srgbClr val="FFFF00"/>
                          </a:highlight>
                          <a:latin typeface="#9Slide02 Noi dung rat dai" panose="02000000000000000000" pitchFamily="2" charset="0"/>
                          <a:ea typeface="#9Slide02 Noi dung rat dai" panose="02000000000000000000" pitchFamily="2" charset="0"/>
                        </a:rPr>
                        <a:t> </a:t>
                      </a:r>
                      <a:endParaRPr lang="en-US" sz="2000" b="1" dirty="0">
                        <a:solidFill>
                          <a:srgbClr val="002060"/>
                        </a:solidFill>
                        <a:effectLst/>
                        <a:highlight>
                          <a:srgbClr val="FFFF00"/>
                        </a:highligh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2159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Đặc điểm khí hậu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905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Thực vật và đất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524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Động vật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1820331382"/>
                  </a:ext>
                </a:extLst>
              </a:tr>
              <a:tr h="897792">
                <a:tc>
                  <a:txBody>
                    <a:bodyPr/>
                    <a:lstStyle/>
                    <a:p>
                      <a:pPr marL="63500" indent="71755" algn="just">
                        <a:lnSpc>
                          <a:spcPct val="115000"/>
                        </a:lnSpc>
                        <a:spcBef>
                          <a:spcPts val="3300"/>
                        </a:spcBef>
                        <a:spcAft>
                          <a:spcPts val="0"/>
                        </a:spcAft>
                      </a:pPr>
                      <a:r>
                        <a:rPr lang="en-US" sz="2000" dirty="0" err="1">
                          <a:solidFill>
                            <a:srgbClr val="0070C0"/>
                          </a:solidFill>
                          <a:effectLst/>
                          <a:latin typeface="#9Slide02 Noi dung rat dai" panose="02000000000000000000" pitchFamily="2" charset="0"/>
                          <a:ea typeface="#9Slide02 Noi dung rat dai" panose="02000000000000000000" pitchFamily="2" charset="0"/>
                        </a:rPr>
                        <a:t>Đới</a:t>
                      </a:r>
                      <a:r>
                        <a:rPr lang="en-US" sz="2000" dirty="0">
                          <a:solidFill>
                            <a:srgbClr val="0070C0"/>
                          </a:solidFill>
                          <a:effectLst/>
                          <a:latin typeface="#9Slide02 Noi dung rat dai" panose="02000000000000000000" pitchFamily="2" charset="0"/>
                          <a:ea typeface="#9Slide02 Noi dung rat dai" panose="02000000000000000000" pitchFamily="2" charset="0"/>
                        </a:rPr>
                        <a:t> </a:t>
                      </a:r>
                      <a:r>
                        <a:rPr lang="en-US" sz="2000" dirty="0" err="1">
                          <a:solidFill>
                            <a:srgbClr val="0070C0"/>
                          </a:solidFill>
                          <a:effectLst/>
                          <a:latin typeface="#9Slide02 Noi dung rat dai" panose="02000000000000000000" pitchFamily="2" charset="0"/>
                          <a:ea typeface="#9Slide02 Noi dung rat dai" panose="02000000000000000000" pitchFamily="2" charset="0"/>
                        </a:rPr>
                        <a:t>lạnh</a:t>
                      </a:r>
                      <a:endParaRPr lang="en-US" sz="20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139700"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20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just">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2481045373"/>
                  </a:ext>
                </a:extLst>
              </a:tr>
              <a:tr h="774885">
                <a:tc rowSpan="4">
                  <a:txBody>
                    <a:bodyPr/>
                    <a:lstStyle/>
                    <a:p>
                      <a:pPr indent="71755" algn="just">
                        <a:lnSpc>
                          <a:spcPct val="115000"/>
                        </a:lnSpc>
                        <a:spcBef>
                          <a:spcPts val="3300"/>
                        </a:spcBef>
                        <a:spcAft>
                          <a:spcPts val="0"/>
                        </a:spcAft>
                      </a:pPr>
                      <a:r>
                        <a:rPr lang="en-US" sz="2000">
                          <a:solidFill>
                            <a:srgbClr val="0070C0"/>
                          </a:solidFill>
                          <a:effectLst/>
                          <a:latin typeface="#9Slide02 Noi dung rat dai" panose="02000000000000000000" pitchFamily="2" charset="0"/>
                          <a:ea typeface="#9Slide02 Noi dung rat dai" panose="02000000000000000000" pitchFamily="2" charset="0"/>
                        </a:rPr>
                        <a:t>Đới ôn hoà</a:t>
                      </a: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71755"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rowSpan="4">
                  <a:txBody>
                    <a:bodyPr/>
                    <a:lstStyle/>
                    <a:p>
                      <a:pPr marL="38100" indent="71755" algn="just">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3548221264"/>
                  </a:ext>
                </a:extLst>
              </a:tr>
              <a:tr h="1193677">
                <a:tc vMerge="1">
                  <a:txBody>
                    <a:bodyPr/>
                    <a:lstStyle/>
                    <a:p>
                      <a:endParaRPr lang="en-US"/>
                    </a:p>
                  </a:txBody>
                  <a:tcPr/>
                </a:tc>
                <a:tc>
                  <a:txBody>
                    <a:bodyPr/>
                    <a:lstStyle/>
                    <a:p>
                      <a:pPr marL="50800" indent="-139700"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marL="342900" lvl="0" indent="-342900" algn="l">
                        <a:lnSpc>
                          <a:spcPct val="115000"/>
                        </a:lnSpc>
                        <a:spcBef>
                          <a:spcPts val="3300"/>
                        </a:spcBef>
                        <a:spcAft>
                          <a:spcPts val="0"/>
                        </a:spcAft>
                        <a:buClr>
                          <a:srgbClr val="000000"/>
                        </a:buClr>
                        <a:buSzPts val="1100"/>
                        <a:buFont typeface="Symbol" panose="05050102010706020507" pitchFamily="18" charset="2"/>
                        <a:buChar char="-"/>
                        <a:tabLst>
                          <a:tab pos="133985" algn="l"/>
                        </a:tabLst>
                      </a:pPr>
                      <a:endParaRPr lang="en-US" sz="2000" u="none" strike="noStrike" spc="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1379078571"/>
                  </a:ext>
                </a:extLst>
              </a:tr>
              <a:tr h="770054">
                <a:tc vMerge="1">
                  <a:txBody>
                    <a:bodyPr/>
                    <a:lstStyle/>
                    <a:p>
                      <a:endParaRPr lang="en-US"/>
                    </a:p>
                  </a:txBody>
                  <a:tcPr/>
                </a:tc>
                <a:tc>
                  <a:txBody>
                    <a:bodyPr/>
                    <a:lstStyle/>
                    <a:p>
                      <a:pPr indent="71755"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4064185638"/>
                  </a:ext>
                </a:extLst>
              </a:tr>
              <a:tr h="1507499">
                <a:tc vMerge="1">
                  <a:txBody>
                    <a:bodyPr/>
                    <a:lstStyle/>
                    <a:p>
                      <a:endParaRPr lang="en-US"/>
                    </a:p>
                  </a:txBody>
                  <a:tcPr/>
                </a:tc>
                <a:tc>
                  <a:txBody>
                    <a:bodyPr/>
                    <a:lstStyle/>
                    <a:p>
                      <a:pPr indent="-139700"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dirty="0">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060025501"/>
                  </a:ext>
                </a:extLst>
              </a:tr>
            </a:tbl>
          </a:graphicData>
        </a:graphic>
      </p:graphicFrame>
      <p:sp>
        <p:nvSpPr>
          <p:cNvPr id="3" name="Rectangle 2">
            <a:extLst>
              <a:ext uri="{FF2B5EF4-FFF2-40B4-BE49-F238E27FC236}">
                <a16:creationId xmlns:a16="http://schemas.microsoft.com/office/drawing/2014/main" id="{9F9C7CFD-DA9C-47F2-A788-5FFB12CA1719}"/>
              </a:ext>
            </a:extLst>
          </p:cNvPr>
          <p:cNvSpPr/>
          <p:nvPr/>
        </p:nvSpPr>
        <p:spPr>
          <a:xfrm>
            <a:off x="1676400" y="31338"/>
            <a:ext cx="8795832" cy="906082"/>
          </a:xfrm>
          <a:prstGeom prst="rect">
            <a:avLst/>
          </a:prstGeom>
        </p:spPr>
        <p:txBody>
          <a:bodyPr wrap="square">
            <a:spAutoFit/>
          </a:bodyPr>
          <a:lstStyle/>
          <a:p>
            <a:pPr algn="ctr">
              <a:lnSpc>
                <a:spcPct val="115000"/>
              </a:lnSpc>
              <a:spcAft>
                <a:spcPts val="0"/>
              </a:spcAft>
            </a:pPr>
            <a:r>
              <a:rPr lang="en-US" sz="2400">
                <a:solidFill>
                  <a:srgbClr val="FF0000"/>
                </a:solidFill>
                <a:latin typeface="#9Slide07 IcielBaliho Script" pitchFamily="2" charset="0"/>
                <a:ea typeface="Times New Roman" panose="02020603050405020304" pitchFamily="18" charset="0"/>
                <a:cs typeface="Times New Roman" panose="02020603050405020304" pitchFamily="18" charset="0"/>
              </a:rPr>
              <a:t>Nhiệm vụ: K</a:t>
            </a:r>
            <a:r>
              <a:rPr lang="vi-VN" sz="2400">
                <a:solidFill>
                  <a:srgbClr val="FF0000"/>
                </a:solidFill>
                <a:latin typeface="#9Slide07 IcielBaliho Script" pitchFamily="2" charset="0"/>
                <a:ea typeface="Times New Roman" panose="02020603050405020304" pitchFamily="18" charset="0"/>
                <a:cs typeface="Times New Roman" panose="02020603050405020304" pitchFamily="18" charset="0"/>
              </a:rPr>
              <a:t>hai thác thông tin và quan sát các hình ảnh trong m</a:t>
            </a:r>
            <a:r>
              <a:rPr lang="en-US" sz="2400">
                <a:solidFill>
                  <a:srgbClr val="FF0000"/>
                </a:solidFill>
                <a:latin typeface="#9Slide07 IcielBaliho Script" pitchFamily="2" charset="0"/>
                <a:ea typeface="Times New Roman" panose="02020603050405020304" pitchFamily="18" charset="0"/>
                <a:cs typeface="Times New Roman" panose="02020603050405020304" pitchFamily="18" charset="0"/>
              </a:rPr>
              <a:t>ục 2d</a:t>
            </a:r>
          </a:p>
          <a:p>
            <a:pPr algn="ctr">
              <a:lnSpc>
                <a:spcPct val="115000"/>
              </a:lnSpc>
              <a:spcAft>
                <a:spcPts val="0"/>
              </a:spcAft>
            </a:pPr>
            <a:r>
              <a:rPr lang="vi-VN" sz="2400">
                <a:solidFill>
                  <a:srgbClr val="FF0000"/>
                </a:solidFill>
                <a:latin typeface="#9Slide07 IcielBaliho Script" pitchFamily="2" charset="0"/>
                <a:ea typeface="Times New Roman" panose="02020603050405020304" pitchFamily="18" charset="0"/>
                <a:cs typeface="Times New Roman" panose="02020603050405020304" pitchFamily="18" charset="0"/>
              </a:rPr>
              <a:t> để hoàn thành phiếu học tập. </a:t>
            </a:r>
            <a:endParaRPr lang="en-US" sz="2000">
              <a:solidFill>
                <a:srgbClr val="FF0000"/>
              </a:solidFill>
              <a:latin typeface="#9Slide07 IcielBaliho Script" pitchFamily="2" charset="0"/>
              <a:ea typeface="Times New Roman" panose="02020603050405020304" pitchFamily="18" charset="0"/>
              <a:cs typeface="Times New Roman" panose="02020603050405020304" pitchFamily="18" charset="0"/>
            </a:endParaRPr>
          </a:p>
        </p:txBody>
      </p:sp>
      <p:pic>
        <p:nvPicPr>
          <p:cNvPr id="17" name="Thời gian là vàng, là bạc - Đồng hồ đếm ngược 5 phút">
            <a:hlinkClick r:id="" action="ppaction://media"/>
            <a:extLst>
              <a:ext uri="{FF2B5EF4-FFF2-40B4-BE49-F238E27FC236}">
                <a16:creationId xmlns:a16="http://schemas.microsoft.com/office/drawing/2014/main" id="{8CC980CE-341B-4C36-B9B0-9D5FC4AA601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442073" y="31338"/>
            <a:ext cx="1495926" cy="970772"/>
          </a:xfrm>
          <a:prstGeom prst="rect">
            <a:avLst/>
          </a:prstGeom>
        </p:spPr>
      </p:pic>
      <p:pic>
        <p:nvPicPr>
          <p:cNvPr id="4" name="Picture 3">
            <a:extLst>
              <a:ext uri="{FF2B5EF4-FFF2-40B4-BE49-F238E27FC236}">
                <a16:creationId xmlns:a16="http://schemas.microsoft.com/office/drawing/2014/main" id="{3A85E20A-8CB2-4C89-9EA9-256B16C6970E}"/>
              </a:ext>
            </a:extLst>
          </p:cNvPr>
          <p:cNvPicPr>
            <a:picLocks noChangeAspect="1"/>
          </p:cNvPicPr>
          <p:nvPr/>
        </p:nvPicPr>
        <p:blipFill rotWithShape="1">
          <a:blip r:embed="rId7"/>
          <a:srcRect l="7334" t="14444" r="7334" b="35778"/>
          <a:stretch/>
        </p:blipFill>
        <p:spPr>
          <a:xfrm>
            <a:off x="304800" y="0"/>
            <a:ext cx="1693139" cy="987664"/>
          </a:xfrm>
          <a:prstGeom prst="rect">
            <a:avLst/>
          </a:prstGeom>
        </p:spPr>
      </p:pic>
    </p:spTree>
    <p:custDataLst>
      <p:tags r:id="rId1"/>
    </p:custDataLst>
    <p:extLst>
      <p:ext uri="{BB962C8B-B14F-4D97-AF65-F5344CB8AC3E}">
        <p14:creationId xmlns:p14="http://schemas.microsoft.com/office/powerpoint/2010/main" val="256784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15FA16D-C49F-4760-BF15-0186494A712C}"/>
              </a:ext>
            </a:extLst>
          </p:cNvPr>
          <p:cNvSpPr>
            <a:spLocks noChangeArrowheads="1"/>
          </p:cNvSpPr>
          <p:nvPr/>
        </p:nvSpPr>
        <p:spPr bwMode="auto">
          <a:xfrm>
            <a:off x="1332780" y="285338"/>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rPr>
              <a:t>2</a:t>
            </a:r>
            <a:endParaRPr kumimoji="0" lang="en-US" altLang="en-US" sz="2000" b="0"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D25E144C-8790-421D-80DC-23A09CFB08DE}"/>
              </a:ext>
            </a:extLst>
          </p:cNvPr>
          <p:cNvSpPr/>
          <p:nvPr/>
        </p:nvSpPr>
        <p:spPr>
          <a:xfrm>
            <a:off x="10272715" y="2"/>
            <a:ext cx="1889125" cy="64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BE9F89AA-2217-4A70-8FCF-EFEAD000FB44}"/>
              </a:ext>
            </a:extLst>
          </p:cNvPr>
          <p:cNvGraphicFramePr>
            <a:graphicFrameLocks noGrp="1"/>
          </p:cNvGraphicFramePr>
          <p:nvPr>
            <p:extLst>
              <p:ext uri="{D42A27DB-BD31-4B8C-83A1-F6EECF244321}">
                <p14:modId xmlns:p14="http://schemas.microsoft.com/office/powerpoint/2010/main" val="1570004504"/>
              </p:ext>
            </p:extLst>
          </p:nvPr>
        </p:nvGraphicFramePr>
        <p:xfrm>
          <a:off x="382458" y="93190"/>
          <a:ext cx="11635719" cy="6501657"/>
        </p:xfrm>
        <a:graphic>
          <a:graphicData uri="http://schemas.openxmlformats.org/drawingml/2006/table">
            <a:tbl>
              <a:tblPr>
                <a:tableStyleId>{616DA210-FB5B-4158-B5E0-FEB733F419BA}</a:tableStyleId>
              </a:tblPr>
              <a:tblGrid>
                <a:gridCol w="1066803">
                  <a:extLst>
                    <a:ext uri="{9D8B030D-6E8A-4147-A177-3AD203B41FA5}">
                      <a16:colId xmlns:a16="http://schemas.microsoft.com/office/drawing/2014/main" val="1271951780"/>
                    </a:ext>
                  </a:extLst>
                </a:gridCol>
                <a:gridCol w="2514600">
                  <a:extLst>
                    <a:ext uri="{9D8B030D-6E8A-4147-A177-3AD203B41FA5}">
                      <a16:colId xmlns:a16="http://schemas.microsoft.com/office/drawing/2014/main" val="2964189709"/>
                    </a:ext>
                  </a:extLst>
                </a:gridCol>
                <a:gridCol w="3200400">
                  <a:extLst>
                    <a:ext uri="{9D8B030D-6E8A-4147-A177-3AD203B41FA5}">
                      <a16:colId xmlns:a16="http://schemas.microsoft.com/office/drawing/2014/main" val="2266170390"/>
                    </a:ext>
                  </a:extLst>
                </a:gridCol>
                <a:gridCol w="3276600">
                  <a:extLst>
                    <a:ext uri="{9D8B030D-6E8A-4147-A177-3AD203B41FA5}">
                      <a16:colId xmlns:a16="http://schemas.microsoft.com/office/drawing/2014/main" val="3243972299"/>
                    </a:ext>
                  </a:extLst>
                </a:gridCol>
                <a:gridCol w="1577316">
                  <a:extLst>
                    <a:ext uri="{9D8B030D-6E8A-4147-A177-3AD203B41FA5}">
                      <a16:colId xmlns:a16="http://schemas.microsoft.com/office/drawing/2014/main" val="24302400"/>
                    </a:ext>
                  </a:extLst>
                </a:gridCol>
              </a:tblGrid>
              <a:tr h="638291">
                <a:tc>
                  <a:txBody>
                    <a:bodyPr/>
                    <a:lstStyle/>
                    <a:p>
                      <a:pPr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Đới </a:t>
                      </a:r>
                      <a:r>
                        <a:rPr lang="vi-VN"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a:t>
                      </a: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hiên nhiên</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indent="-139700" algn="ctr">
                        <a:lnSpc>
                          <a:spcPct val="100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Phân bố </a:t>
                      </a:r>
                      <a:endParaRPr lang="en-US" sz="2000" b="1">
                        <a:solidFill>
                          <a:srgbClr val="002060"/>
                        </a:solidFill>
                        <a:effectLst/>
                        <a:highlight>
                          <a:srgbClr val="FFFF00"/>
                        </a:highligh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2159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Đặc điểm khí hậu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905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Thực vật và đất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524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Động vật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1820331382"/>
                  </a:ext>
                </a:extLst>
              </a:tr>
              <a:tr h="1086716">
                <a:tc>
                  <a:txBody>
                    <a:bodyPr/>
                    <a:lstStyle/>
                    <a:p>
                      <a:pPr marL="63500" indent="71755" algn="ctr">
                        <a:lnSpc>
                          <a:spcPct val="115000"/>
                        </a:lnSpc>
                        <a:spcBef>
                          <a:spcPts val="3300"/>
                        </a:spcBef>
                        <a:spcAft>
                          <a:spcPts val="0"/>
                        </a:spcAft>
                      </a:pPr>
                      <a:r>
                        <a:rPr lang="en-US" sz="2000">
                          <a:solidFill>
                            <a:srgbClr val="002060"/>
                          </a:solidFill>
                          <a:effectLst/>
                          <a:latin typeface="#9Slide02 Noi dung rat dai" panose="02000000000000000000" pitchFamily="2" charset="0"/>
                          <a:ea typeface="#9Slide02 Noi dung rat dai" panose="02000000000000000000" pitchFamily="2" charset="0"/>
                        </a:rPr>
                        <a:t>Đới lạnh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just">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2481045373"/>
                  </a:ext>
                </a:extLst>
              </a:tr>
              <a:tr h="726438">
                <a:tc rowSpan="4">
                  <a:txBody>
                    <a:bodyPr/>
                    <a:lstStyle/>
                    <a:p>
                      <a:pPr indent="71755" algn="ctr">
                        <a:lnSpc>
                          <a:spcPct val="115000"/>
                        </a:lnSpc>
                        <a:spcBef>
                          <a:spcPts val="3300"/>
                        </a:spcBef>
                        <a:spcAft>
                          <a:spcPts val="0"/>
                        </a:spcAft>
                      </a:pPr>
                      <a:r>
                        <a:rPr lang="en-US" sz="2000">
                          <a:solidFill>
                            <a:srgbClr val="002060"/>
                          </a:solidFill>
                          <a:effectLst/>
                          <a:latin typeface="#9Slide02 Noi dung rat dai" panose="02000000000000000000" pitchFamily="2" charset="0"/>
                          <a:ea typeface="#9Slide02 Noi dung rat dai" panose="02000000000000000000" pitchFamily="2" charset="0"/>
                        </a:rPr>
                        <a:t>Đới ôn hoà</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71755" algn="l">
                        <a:lnSpc>
                          <a:spcPct val="115000"/>
                        </a:lnSpc>
                        <a:spcBef>
                          <a:spcPts val="3300"/>
                        </a:spcBef>
                        <a:spcAft>
                          <a:spcPts val="0"/>
                        </a:spcAft>
                      </a:pPr>
                      <a:endParaRPr lang="en-US" sz="20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rowSpan="4">
                  <a:txBody>
                    <a:bodyPr/>
                    <a:lstStyle/>
                    <a:p>
                      <a:pPr marL="38100" indent="71755" algn="just">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3548221264"/>
                  </a:ext>
                </a:extLst>
              </a:tr>
              <a:tr h="1379146">
                <a:tc vMerge="1">
                  <a:txBody>
                    <a:bodyPr/>
                    <a:lstStyle/>
                    <a:p>
                      <a:endParaRPr lang="en-US"/>
                    </a:p>
                  </a:txBody>
                  <a:tcPr/>
                </a:tc>
                <a:tc>
                  <a:txBody>
                    <a:bodyPr/>
                    <a:lstStyle/>
                    <a:p>
                      <a:pPr marL="50800"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marL="342900" lvl="0" indent="-342900" algn="l">
                        <a:lnSpc>
                          <a:spcPct val="115000"/>
                        </a:lnSpc>
                        <a:spcBef>
                          <a:spcPts val="3300"/>
                        </a:spcBef>
                        <a:spcAft>
                          <a:spcPts val="0"/>
                        </a:spcAft>
                        <a:buClr>
                          <a:srgbClr val="000000"/>
                        </a:buClr>
                        <a:buSzPts val="1100"/>
                        <a:buFont typeface="Symbol" panose="05050102010706020507" pitchFamily="18" charset="2"/>
                        <a:buChar char="-"/>
                        <a:tabLst>
                          <a:tab pos="133985" algn="l"/>
                        </a:tabLst>
                      </a:pPr>
                      <a:endParaRPr lang="en-US" sz="2000" u="none" strike="noStrike" spc="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1379078571"/>
                  </a:ext>
                </a:extLst>
              </a:tr>
              <a:tr h="1219200">
                <a:tc vMerge="1">
                  <a:txBody>
                    <a:bodyPr/>
                    <a:lstStyle/>
                    <a:p>
                      <a:endParaRPr lang="en-US"/>
                    </a:p>
                  </a:txBody>
                  <a:tcPr/>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4064185638"/>
                  </a:ext>
                </a:extLst>
              </a:tr>
              <a:tr h="1413247">
                <a:tc vMerge="1">
                  <a:txBody>
                    <a:bodyPr/>
                    <a:lstStyle/>
                    <a:p>
                      <a:endParaRPr lang="en-US"/>
                    </a:p>
                  </a:txBody>
                  <a:tcPr/>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060025501"/>
                  </a:ext>
                </a:extLst>
              </a:tr>
            </a:tbl>
          </a:graphicData>
        </a:graphic>
      </p:graphicFrame>
      <p:sp>
        <p:nvSpPr>
          <p:cNvPr id="4" name="Rectangle 3">
            <a:extLst>
              <a:ext uri="{FF2B5EF4-FFF2-40B4-BE49-F238E27FC236}">
                <a16:creationId xmlns:a16="http://schemas.microsoft.com/office/drawing/2014/main" id="{2925131F-38F2-4460-B38F-7B6E13FCCE31}"/>
              </a:ext>
            </a:extLst>
          </p:cNvPr>
          <p:cNvSpPr/>
          <p:nvPr/>
        </p:nvSpPr>
        <p:spPr>
          <a:xfrm>
            <a:off x="1625203" y="907048"/>
            <a:ext cx="2464722" cy="1015663"/>
          </a:xfrm>
          <a:prstGeom prst="rect">
            <a:avLst/>
          </a:prstGeom>
        </p:spPr>
        <p:txBody>
          <a:bodyPr wrap="square">
            <a:spAutoFit/>
          </a:bodyPr>
          <a:lstStyle/>
          <a:p>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Các</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đảo</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quần</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đảo</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ở</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Băng</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Dương</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và</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một</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dải</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hẹp</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ở</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Âu</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66F033BA-D95B-4A41-BA43-B5E68867E6F7}"/>
              </a:ext>
            </a:extLst>
          </p:cNvPr>
          <p:cNvSpPr/>
          <p:nvPr/>
        </p:nvSpPr>
        <p:spPr>
          <a:xfrm>
            <a:off x="4089925" y="1111737"/>
            <a:ext cx="3289104" cy="400110"/>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Hàn đới, quanh năm lạnh giá.</a:t>
            </a:r>
          </a:p>
        </p:txBody>
      </p:sp>
      <p:sp>
        <p:nvSpPr>
          <p:cNvPr id="8" name="Rectangle 7">
            <a:extLst>
              <a:ext uri="{FF2B5EF4-FFF2-40B4-BE49-F238E27FC236}">
                <a16:creationId xmlns:a16="http://schemas.microsoft.com/office/drawing/2014/main" id="{4EAF2497-6095-4739-A81E-032C020EA968}"/>
              </a:ext>
            </a:extLst>
          </p:cNvPr>
          <p:cNvSpPr/>
          <p:nvPr/>
        </p:nvSpPr>
        <p:spPr>
          <a:xfrm>
            <a:off x="1655581" y="2037868"/>
            <a:ext cx="896399" cy="400110"/>
          </a:xfrm>
          <a:prstGeom prst="rect">
            <a:avLst/>
          </a:prstGeom>
        </p:spPr>
        <p:txBody>
          <a:bodyPr wrap="none">
            <a:spAutoFit/>
          </a:bodyPr>
          <a:lstStyle/>
          <a:p>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Âu</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EBE9C133-6B26-4FC3-959A-C869514591D6}"/>
              </a:ext>
            </a:extLst>
          </p:cNvPr>
          <p:cNvSpPr/>
          <p:nvPr/>
        </p:nvSpPr>
        <p:spPr>
          <a:xfrm>
            <a:off x="4039723" y="2055290"/>
            <a:ext cx="2565126"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Khí hậu lạnh và ẩm ướt.</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BDB28EB4-3D13-4A48-8128-44E1B1325AFD}"/>
              </a:ext>
            </a:extLst>
          </p:cNvPr>
          <p:cNvSpPr/>
          <p:nvPr/>
        </p:nvSpPr>
        <p:spPr>
          <a:xfrm>
            <a:off x="1560478" y="2957866"/>
            <a:ext cx="2145139" cy="400110"/>
          </a:xfrm>
          <a:prstGeom prst="rect">
            <a:avLst/>
          </a:prstGeom>
        </p:spPr>
        <p:txBody>
          <a:bodyPr wrap="none">
            <a:spAutoFit/>
          </a:bodyPr>
          <a:lstStyle/>
          <a:p>
            <a:r>
              <a:rPr lang="en-US" sz="2000" dirty="0" err="1">
                <a:solidFill>
                  <a:srgbClr val="FF0000"/>
                </a:solidFill>
                <a:latin typeface="#9Slide02 Noi dung rat dai" panose="02000000000000000000" pitchFamily="2" charset="0"/>
                <a:ea typeface="#9Slide02 Noi dung rat dai" panose="02000000000000000000" pitchFamily="2" charset="0"/>
              </a:rPr>
              <a:t>Tây</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Âu</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và</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Trung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Âu</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14" name="Rectangle 13">
            <a:extLst>
              <a:ext uri="{FF2B5EF4-FFF2-40B4-BE49-F238E27FC236}">
                <a16:creationId xmlns:a16="http://schemas.microsoft.com/office/drawing/2014/main" id="{A0FB9759-F642-4333-B7AB-2C19477DB310}"/>
              </a:ext>
            </a:extLst>
          </p:cNvPr>
          <p:cNvSpPr/>
          <p:nvPr/>
        </p:nvSpPr>
        <p:spPr>
          <a:xfrm>
            <a:off x="4044004" y="2635506"/>
            <a:ext cx="3278907" cy="1015663"/>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 </a:t>
            </a:r>
            <a:r>
              <a:rPr lang="vi-VN" sz="2000">
                <a:solidFill>
                  <a:srgbClr val="FF0000"/>
                </a:solidFill>
                <a:latin typeface="#9Slide02 Noi dung rat dai" panose="02000000000000000000" pitchFamily="2" charset="0"/>
                <a:ea typeface="#9Slide02 Noi dung rat dai" panose="02000000000000000000" pitchFamily="2" charset="0"/>
              </a:rPr>
              <a:t>Tây Âu có khí hậu ôn hoà</a:t>
            </a:r>
            <a:endParaRPr lang="en-US" sz="2000">
              <a:solidFill>
                <a:srgbClr val="FF0000"/>
              </a:solidFill>
              <a:latin typeface="#9Slide02 Noi dung rat dai" panose="02000000000000000000" pitchFamily="2" charset="0"/>
              <a:ea typeface="#9Slide02 Noi dung rat dai" panose="02000000000000000000" pitchFamily="2" charset="0"/>
            </a:endParaRPr>
          </a:p>
          <a:p>
            <a:r>
              <a:rPr lang="en-US" sz="2000">
                <a:solidFill>
                  <a:srgbClr val="FF0000"/>
                </a:solidFill>
                <a:latin typeface="#9Slide02 Noi dung rat dai" panose="02000000000000000000" pitchFamily="2" charset="0"/>
                <a:ea typeface="#9Slide02 Noi dung rat dai" panose="02000000000000000000" pitchFamily="2" charset="0"/>
              </a:rPr>
              <a:t>- </a:t>
            </a:r>
            <a:r>
              <a:rPr lang="vi-VN" sz="2000">
                <a:solidFill>
                  <a:srgbClr val="FF0000"/>
                </a:solidFill>
                <a:latin typeface="#9Slide02 Noi dung rat dai" panose="02000000000000000000" pitchFamily="2" charset="0"/>
                <a:ea typeface="#9Slide02 Noi dung rat dai" panose="02000000000000000000" pitchFamily="2" charset="0"/>
              </a:rPr>
              <a:t>Trung Âu có lượng mưa ít, mùa đông lạnh, mùa hạ nóng</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20" name="Rectangle 19">
            <a:extLst>
              <a:ext uri="{FF2B5EF4-FFF2-40B4-BE49-F238E27FC236}">
                <a16:creationId xmlns:a16="http://schemas.microsoft.com/office/drawing/2014/main" id="{53CF8861-26F9-4634-9A8B-0F744EE445EB}"/>
              </a:ext>
            </a:extLst>
          </p:cNvPr>
          <p:cNvSpPr/>
          <p:nvPr/>
        </p:nvSpPr>
        <p:spPr>
          <a:xfrm>
            <a:off x="1580738" y="4460897"/>
            <a:ext cx="2125903"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Đông Nam châu Âu</a:t>
            </a:r>
          </a:p>
        </p:txBody>
      </p:sp>
      <p:sp>
        <p:nvSpPr>
          <p:cNvPr id="21" name="Rectangle 20">
            <a:extLst>
              <a:ext uri="{FF2B5EF4-FFF2-40B4-BE49-F238E27FC236}">
                <a16:creationId xmlns:a16="http://schemas.microsoft.com/office/drawing/2014/main" id="{B64F67B2-B89A-4350-8F46-3F1A1F67695A}"/>
              </a:ext>
            </a:extLst>
          </p:cNvPr>
          <p:cNvSpPr/>
          <p:nvPr/>
        </p:nvSpPr>
        <p:spPr>
          <a:xfrm>
            <a:off x="1652280" y="5746247"/>
            <a:ext cx="989373"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Nam Âu</a:t>
            </a:r>
          </a:p>
        </p:txBody>
      </p:sp>
      <p:sp>
        <p:nvSpPr>
          <p:cNvPr id="22" name="Rectangle 21">
            <a:extLst>
              <a:ext uri="{FF2B5EF4-FFF2-40B4-BE49-F238E27FC236}">
                <a16:creationId xmlns:a16="http://schemas.microsoft.com/office/drawing/2014/main" id="{C2AFFECA-4BEC-42F2-8C8C-9CFD2126872D}"/>
              </a:ext>
            </a:extLst>
          </p:cNvPr>
          <p:cNvSpPr/>
          <p:nvPr/>
        </p:nvSpPr>
        <p:spPr>
          <a:xfrm>
            <a:off x="4089925" y="4194980"/>
            <a:ext cx="2464722" cy="707886"/>
          </a:xfrm>
          <a:prstGeom prst="rect">
            <a:avLst/>
          </a:prstGeom>
        </p:spPr>
        <p:txBody>
          <a:bodyPr wrap="square">
            <a:spAutoFit/>
          </a:bodyPr>
          <a:lstStyle/>
          <a:p>
            <a:r>
              <a:rPr lang="vi-VN" sz="2000">
                <a:solidFill>
                  <a:srgbClr val="FF0000"/>
                </a:solidFill>
                <a:latin typeface="#9Slide02 Noi dung rat dai" panose="02000000000000000000" pitchFamily="2" charset="0"/>
                <a:ea typeface="#9Slide02 Noi dung rat dai" panose="02000000000000000000" pitchFamily="2" charset="0"/>
              </a:rPr>
              <a:t>Khí hậu mang tính chất lục địa, mưa ít.</a:t>
            </a:r>
          </a:p>
        </p:txBody>
      </p:sp>
      <p:sp>
        <p:nvSpPr>
          <p:cNvPr id="23" name="Rectangle 22">
            <a:extLst>
              <a:ext uri="{FF2B5EF4-FFF2-40B4-BE49-F238E27FC236}">
                <a16:creationId xmlns:a16="http://schemas.microsoft.com/office/drawing/2014/main" id="{AE226E32-2B03-43BC-B571-C5F137EDCEDE}"/>
              </a:ext>
            </a:extLst>
          </p:cNvPr>
          <p:cNvSpPr/>
          <p:nvPr/>
        </p:nvSpPr>
        <p:spPr>
          <a:xfrm>
            <a:off x="3981963" y="5392677"/>
            <a:ext cx="3048000" cy="1015663"/>
          </a:xfrm>
          <a:prstGeom prst="rect">
            <a:avLst/>
          </a:prstGeom>
        </p:spPr>
        <p:txBody>
          <a:bodyPr wrap="square">
            <a:spAutoFit/>
          </a:bodyPr>
          <a:lstStyle/>
          <a:p>
            <a:r>
              <a:rPr lang="vi-VN" sz="2000">
                <a:solidFill>
                  <a:srgbClr val="FF0000"/>
                </a:solidFill>
                <a:latin typeface="#9Slide02 Noi dung rat dai" panose="02000000000000000000" pitchFamily="2" charset="0"/>
                <a:ea typeface="#9Slide02 Noi dung rat dai" panose="02000000000000000000" pitchFamily="2" charset="0"/>
              </a:rPr>
              <a:t>Khí hậu cận nhiệt địa trung hải, mùa hạ nóng, khô; mùa đông ấm và có mưa.</a:t>
            </a:r>
          </a:p>
        </p:txBody>
      </p:sp>
    </p:spTree>
    <p:custDataLst>
      <p:tags r:id="rId1"/>
    </p:custDataLst>
    <p:extLst>
      <p:ext uri="{BB962C8B-B14F-4D97-AF65-F5344CB8AC3E}">
        <p14:creationId xmlns:p14="http://schemas.microsoft.com/office/powerpoint/2010/main" val="3091630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3" grpId="0"/>
      <p:bldP spid="14" grpId="0"/>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15FA16D-C49F-4760-BF15-0186494A712C}"/>
              </a:ext>
            </a:extLst>
          </p:cNvPr>
          <p:cNvSpPr>
            <a:spLocks noChangeArrowheads="1"/>
          </p:cNvSpPr>
          <p:nvPr/>
        </p:nvSpPr>
        <p:spPr bwMode="auto">
          <a:xfrm>
            <a:off x="1332780" y="285338"/>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rPr>
              <a:t>2</a:t>
            </a:r>
            <a:endParaRPr kumimoji="0" lang="en-US" altLang="en-US" sz="2000" b="0" i="0" u="none" strike="noStrike" kern="1200" cap="none" spc="0" normalizeH="0" baseline="0" noProof="0" dirty="0">
              <a:ln>
                <a:noFill/>
              </a:ln>
              <a:solidFill>
                <a:srgbClr val="FFFFFF"/>
              </a:solidFill>
              <a:effectLst/>
              <a:uLnTx/>
              <a:uFillTx/>
              <a:latin typeface="Montserrat" panose="02000505000000020004" pitchFamily="2"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D25E144C-8790-421D-80DC-23A09CFB08DE}"/>
              </a:ext>
            </a:extLst>
          </p:cNvPr>
          <p:cNvSpPr/>
          <p:nvPr/>
        </p:nvSpPr>
        <p:spPr>
          <a:xfrm>
            <a:off x="10272715" y="2"/>
            <a:ext cx="1889125" cy="64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BE9F89AA-2217-4A70-8FCF-EFEAD000FB44}"/>
              </a:ext>
            </a:extLst>
          </p:cNvPr>
          <p:cNvGraphicFramePr>
            <a:graphicFrameLocks noGrp="1"/>
          </p:cNvGraphicFramePr>
          <p:nvPr>
            <p:extLst>
              <p:ext uri="{D42A27DB-BD31-4B8C-83A1-F6EECF244321}">
                <p14:modId xmlns:p14="http://schemas.microsoft.com/office/powerpoint/2010/main" val="3785928060"/>
              </p:ext>
            </p:extLst>
          </p:nvPr>
        </p:nvGraphicFramePr>
        <p:xfrm>
          <a:off x="382458" y="93190"/>
          <a:ext cx="11635719" cy="6501657"/>
        </p:xfrm>
        <a:graphic>
          <a:graphicData uri="http://schemas.openxmlformats.org/drawingml/2006/table">
            <a:tbl>
              <a:tblPr>
                <a:tableStyleId>{616DA210-FB5B-4158-B5E0-FEB733F419BA}</a:tableStyleId>
              </a:tblPr>
              <a:tblGrid>
                <a:gridCol w="1066803">
                  <a:extLst>
                    <a:ext uri="{9D8B030D-6E8A-4147-A177-3AD203B41FA5}">
                      <a16:colId xmlns:a16="http://schemas.microsoft.com/office/drawing/2014/main" val="1271951780"/>
                    </a:ext>
                  </a:extLst>
                </a:gridCol>
                <a:gridCol w="2589339">
                  <a:extLst>
                    <a:ext uri="{9D8B030D-6E8A-4147-A177-3AD203B41FA5}">
                      <a16:colId xmlns:a16="http://schemas.microsoft.com/office/drawing/2014/main" val="2964189709"/>
                    </a:ext>
                  </a:extLst>
                </a:gridCol>
                <a:gridCol w="3125661">
                  <a:extLst>
                    <a:ext uri="{9D8B030D-6E8A-4147-A177-3AD203B41FA5}">
                      <a16:colId xmlns:a16="http://schemas.microsoft.com/office/drawing/2014/main" val="2266170390"/>
                    </a:ext>
                  </a:extLst>
                </a:gridCol>
                <a:gridCol w="3276600">
                  <a:extLst>
                    <a:ext uri="{9D8B030D-6E8A-4147-A177-3AD203B41FA5}">
                      <a16:colId xmlns:a16="http://schemas.microsoft.com/office/drawing/2014/main" val="3243972299"/>
                    </a:ext>
                  </a:extLst>
                </a:gridCol>
                <a:gridCol w="1577316">
                  <a:extLst>
                    <a:ext uri="{9D8B030D-6E8A-4147-A177-3AD203B41FA5}">
                      <a16:colId xmlns:a16="http://schemas.microsoft.com/office/drawing/2014/main" val="24302400"/>
                    </a:ext>
                  </a:extLst>
                </a:gridCol>
              </a:tblGrid>
              <a:tr h="638291">
                <a:tc>
                  <a:txBody>
                    <a:bodyPr/>
                    <a:lstStyle/>
                    <a:p>
                      <a:pPr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Đới </a:t>
                      </a:r>
                      <a:r>
                        <a:rPr lang="vi-VN"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a:t>
                      </a: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hiên nhiên</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indent="-139700" algn="ctr">
                        <a:lnSpc>
                          <a:spcPct val="100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Phân bố </a:t>
                      </a:r>
                      <a:endParaRPr lang="en-US" sz="2000" b="1">
                        <a:solidFill>
                          <a:srgbClr val="002060"/>
                        </a:solidFill>
                        <a:effectLst/>
                        <a:highlight>
                          <a:srgbClr val="FFFF00"/>
                        </a:highligh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2159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Đặc điểm khí hậu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905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Thực vật và đất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tc>
                  <a:txBody>
                    <a:bodyPr/>
                    <a:lstStyle/>
                    <a:p>
                      <a:pPr marL="152400" indent="-139700" algn="ctr">
                        <a:lnSpc>
                          <a:spcPct val="115000"/>
                        </a:lnSpc>
                        <a:spcBef>
                          <a:spcPts val="3300"/>
                        </a:spcBef>
                        <a:spcAft>
                          <a:spcPts val="0"/>
                        </a:spcAft>
                      </a:pPr>
                      <a:r>
                        <a:rPr lang="en-US" sz="2000">
                          <a:solidFill>
                            <a:srgbClr val="002060"/>
                          </a:solidFill>
                          <a:effectLst/>
                          <a:highlight>
                            <a:srgbClr val="FFFF00"/>
                          </a:highlight>
                          <a:latin typeface="#9Slide02 Noi dung rat dai" panose="02000000000000000000" pitchFamily="2" charset="0"/>
                          <a:ea typeface="#9Slide02 Noi dung rat dai" panose="02000000000000000000" pitchFamily="2" charset="0"/>
                        </a:rPr>
                        <a:t>Động vật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1820331382"/>
                  </a:ext>
                </a:extLst>
              </a:tr>
              <a:tr h="1086716">
                <a:tc>
                  <a:txBody>
                    <a:bodyPr/>
                    <a:lstStyle/>
                    <a:p>
                      <a:pPr marL="63500" indent="71755" algn="ctr">
                        <a:lnSpc>
                          <a:spcPct val="115000"/>
                        </a:lnSpc>
                        <a:spcBef>
                          <a:spcPts val="3300"/>
                        </a:spcBef>
                        <a:spcAft>
                          <a:spcPts val="0"/>
                        </a:spcAft>
                      </a:pPr>
                      <a:r>
                        <a:rPr lang="en-US" sz="2000">
                          <a:solidFill>
                            <a:srgbClr val="002060"/>
                          </a:solidFill>
                          <a:effectLst/>
                          <a:latin typeface="#9Slide02 Noi dung rat dai" panose="02000000000000000000" pitchFamily="2" charset="0"/>
                          <a:ea typeface="#9Slide02 Noi dung rat dai" panose="02000000000000000000" pitchFamily="2" charset="0"/>
                        </a:rPr>
                        <a:t>Đới lạnh </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just">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2481045373"/>
                  </a:ext>
                </a:extLst>
              </a:tr>
              <a:tr h="726438">
                <a:tc rowSpan="4">
                  <a:txBody>
                    <a:bodyPr/>
                    <a:lstStyle/>
                    <a:p>
                      <a:pPr indent="71755" algn="ctr">
                        <a:lnSpc>
                          <a:spcPct val="115000"/>
                        </a:lnSpc>
                        <a:spcBef>
                          <a:spcPts val="3300"/>
                        </a:spcBef>
                        <a:spcAft>
                          <a:spcPts val="0"/>
                        </a:spcAft>
                      </a:pPr>
                      <a:r>
                        <a:rPr lang="en-US" sz="2000">
                          <a:solidFill>
                            <a:srgbClr val="002060"/>
                          </a:solidFill>
                          <a:effectLst/>
                          <a:latin typeface="#9Slide02 Noi dung rat dai" panose="02000000000000000000" pitchFamily="2" charset="0"/>
                          <a:ea typeface="#9Slide02 Noi dung rat dai" panose="02000000000000000000" pitchFamily="2" charset="0"/>
                        </a:rPr>
                        <a:t>Đới ôn hoà</a:t>
                      </a: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nchor="ctr"/>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rowSpan="4">
                  <a:txBody>
                    <a:bodyPr/>
                    <a:lstStyle/>
                    <a:p>
                      <a:pPr marL="38100" indent="71755" algn="just">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extLst>
                  <a:ext uri="{0D108BD9-81ED-4DB2-BD59-A6C34878D82A}">
                    <a16:rowId xmlns:a16="http://schemas.microsoft.com/office/drawing/2014/main" val="3548221264"/>
                  </a:ext>
                </a:extLst>
              </a:tr>
              <a:tr h="1379146">
                <a:tc vMerge="1">
                  <a:txBody>
                    <a:bodyPr/>
                    <a:lstStyle/>
                    <a:p>
                      <a:endParaRPr lang="en-US"/>
                    </a:p>
                  </a:txBody>
                  <a:tcPr/>
                </a:tc>
                <a:tc>
                  <a:txBody>
                    <a:bodyPr/>
                    <a:lstStyle/>
                    <a:p>
                      <a:pPr marL="50800"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marL="342900" lvl="0" indent="-342900" algn="l">
                        <a:lnSpc>
                          <a:spcPct val="115000"/>
                        </a:lnSpc>
                        <a:spcBef>
                          <a:spcPts val="3300"/>
                        </a:spcBef>
                        <a:spcAft>
                          <a:spcPts val="0"/>
                        </a:spcAft>
                        <a:buClr>
                          <a:srgbClr val="000000"/>
                        </a:buClr>
                        <a:buSzPts val="1100"/>
                        <a:buFont typeface="Symbol" panose="05050102010706020507" pitchFamily="18" charset="2"/>
                        <a:buChar char="-"/>
                        <a:tabLst>
                          <a:tab pos="133985" algn="l"/>
                        </a:tabLst>
                      </a:pPr>
                      <a:endParaRPr lang="en-US" sz="2000" u="none" strike="noStrike" spc="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1379078571"/>
                  </a:ext>
                </a:extLst>
              </a:tr>
              <a:tr h="1219200">
                <a:tc vMerge="1">
                  <a:txBody>
                    <a:bodyPr/>
                    <a:lstStyle/>
                    <a:p>
                      <a:endParaRPr lang="en-US"/>
                    </a:p>
                  </a:txBody>
                  <a:tcPr/>
                </a:tc>
                <a:tc>
                  <a:txBody>
                    <a:bodyPr/>
                    <a:lstStyle/>
                    <a:p>
                      <a:pPr indent="71755"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4064185638"/>
                  </a:ext>
                </a:extLst>
              </a:tr>
              <a:tr h="1413247">
                <a:tc vMerge="1">
                  <a:txBody>
                    <a:bodyPr/>
                    <a:lstStyle/>
                    <a:p>
                      <a:endParaRPr lang="en-US"/>
                    </a:p>
                  </a:txBody>
                  <a:tcPr/>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a:txBody>
                    <a:bodyPr/>
                    <a:lstStyle/>
                    <a:p>
                      <a:pPr indent="-139700" algn="l">
                        <a:lnSpc>
                          <a:spcPct val="115000"/>
                        </a:lnSpc>
                        <a:spcBef>
                          <a:spcPts val="3300"/>
                        </a:spcBef>
                        <a:spcAft>
                          <a:spcPts val="0"/>
                        </a:spcAft>
                      </a:pPr>
                      <a:endParaRPr lang="en-US" sz="20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060025501"/>
                  </a:ext>
                </a:extLst>
              </a:tr>
            </a:tbl>
          </a:graphicData>
        </a:graphic>
      </p:graphicFrame>
      <p:sp>
        <p:nvSpPr>
          <p:cNvPr id="4" name="Rectangle 3">
            <a:extLst>
              <a:ext uri="{FF2B5EF4-FFF2-40B4-BE49-F238E27FC236}">
                <a16:creationId xmlns:a16="http://schemas.microsoft.com/office/drawing/2014/main" id="{2925131F-38F2-4460-B38F-7B6E13FCCE31}"/>
              </a:ext>
            </a:extLst>
          </p:cNvPr>
          <p:cNvSpPr/>
          <p:nvPr/>
        </p:nvSpPr>
        <p:spPr>
          <a:xfrm>
            <a:off x="1625203" y="907048"/>
            <a:ext cx="2464722" cy="1015663"/>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Các đảo, quần đảo ở Bắc Băng Dương và một dải hẹp ở Bắc Âu</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66F033BA-D95B-4A41-BA43-B5E68867E6F7}"/>
              </a:ext>
            </a:extLst>
          </p:cNvPr>
          <p:cNvSpPr/>
          <p:nvPr/>
        </p:nvSpPr>
        <p:spPr>
          <a:xfrm>
            <a:off x="4089925" y="1111737"/>
            <a:ext cx="3289104" cy="400110"/>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Hàn đới, quanh năm lạnh giá.</a:t>
            </a:r>
          </a:p>
        </p:txBody>
      </p:sp>
      <p:sp>
        <p:nvSpPr>
          <p:cNvPr id="6" name="Rectangle 5">
            <a:extLst>
              <a:ext uri="{FF2B5EF4-FFF2-40B4-BE49-F238E27FC236}">
                <a16:creationId xmlns:a16="http://schemas.microsoft.com/office/drawing/2014/main" id="{34802DC0-906A-49C7-8197-D002275238ED}"/>
              </a:ext>
            </a:extLst>
          </p:cNvPr>
          <p:cNvSpPr/>
          <p:nvPr/>
        </p:nvSpPr>
        <p:spPr>
          <a:xfrm>
            <a:off x="7225505" y="902859"/>
            <a:ext cx="3289104" cy="707886"/>
          </a:xfrm>
          <a:prstGeom prst="rect">
            <a:avLst/>
          </a:prstGeom>
        </p:spPr>
        <p:txBody>
          <a:bodyPr wrap="square">
            <a:spAutoFit/>
          </a:bodyPr>
          <a:lstStyle/>
          <a:p>
            <a:r>
              <a:rPr lang="en-US" sz="2000" dirty="0">
                <a:solidFill>
                  <a:srgbClr val="FF0000"/>
                </a:solidFill>
                <a:latin typeface="#9Slide02 Noi dung rat dai" panose="02000000000000000000" pitchFamily="2" charset="0"/>
                <a:ea typeface="#9Slide02 Noi dung rat dai" panose="02000000000000000000" pitchFamily="2" charset="0"/>
              </a:rPr>
              <a:t>-</a:t>
            </a:r>
            <a:r>
              <a:rPr lang="en-US" sz="2000" dirty="0" err="1">
                <a:solidFill>
                  <a:srgbClr val="FF0000"/>
                </a:solidFill>
                <a:latin typeface="#9Slide02 Noi dung rat dai" panose="02000000000000000000" pitchFamily="2" charset="0"/>
                <a:ea typeface="#9Slide02 Noi dung rat dai" panose="02000000000000000000" pitchFamily="2" charset="0"/>
              </a:rPr>
              <a:t>Rêu</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địa</a:t>
            </a:r>
            <a:r>
              <a:rPr lang="en-US" sz="2000" dirty="0">
                <a:solidFill>
                  <a:srgbClr val="FF0000"/>
                </a:solidFill>
                <a:latin typeface="#9Slide02 Noi dung rat dai" panose="02000000000000000000" pitchFamily="2" charset="0"/>
                <a:ea typeface="#9Slide02 Noi dung rat dai" panose="02000000000000000000" pitchFamily="2" charset="0"/>
              </a:rPr>
              <a:t> y, </a:t>
            </a:r>
            <a:r>
              <a:rPr lang="en-US" sz="2000" dirty="0" err="1">
                <a:solidFill>
                  <a:srgbClr val="FF0000"/>
                </a:solidFill>
                <a:latin typeface="#9Slide02 Noi dung rat dai" panose="02000000000000000000" pitchFamily="2" charset="0"/>
                <a:ea typeface="#9Slide02 Noi dung rat dai" panose="02000000000000000000" pitchFamily="2" charset="0"/>
              </a:rPr>
              <a:t>cây</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bụi</a:t>
            </a:r>
            <a:r>
              <a:rPr lang="en-US" sz="2000" dirty="0">
                <a:solidFill>
                  <a:srgbClr val="FF0000"/>
                </a:solidFill>
                <a:latin typeface="#9Slide02 Noi dung rat dai" panose="02000000000000000000" pitchFamily="2" charset="0"/>
                <a:ea typeface="#9Slide02 Noi dung rat dai" panose="02000000000000000000" pitchFamily="2" charset="0"/>
              </a:rPr>
              <a:t>. </a:t>
            </a:r>
          </a:p>
          <a:p>
            <a:r>
              <a:rPr lang="en-US" sz="2000" dirty="0">
                <a:solidFill>
                  <a:srgbClr val="FF0000"/>
                </a:solidFill>
                <a:latin typeface="#9Slide02 Noi dung rat dai" panose="02000000000000000000" pitchFamily="2" charset="0"/>
                <a:ea typeface="#9Slide02 Noi dung rat dai" panose="02000000000000000000" pitchFamily="2" charset="0"/>
              </a:rPr>
              <a:t>-</a:t>
            </a:r>
            <a:r>
              <a:rPr lang="en-US" sz="2000" dirty="0" err="1">
                <a:solidFill>
                  <a:srgbClr val="FF0000"/>
                </a:solidFill>
                <a:latin typeface="#9Slide02 Noi dung rat dai" panose="02000000000000000000" pitchFamily="2" charset="0"/>
                <a:ea typeface="#9Slide02 Noi dung rat dai" panose="02000000000000000000" pitchFamily="2" charset="0"/>
              </a:rPr>
              <a:t>Tuyết</a:t>
            </a:r>
            <a:r>
              <a:rPr lang="en-US" sz="2000" dirty="0">
                <a:solidFill>
                  <a:srgbClr val="FF0000"/>
                </a:solidFill>
                <a:latin typeface="#9Slide02 Noi dung rat dai" panose="02000000000000000000" pitchFamily="2" charset="0"/>
                <a:ea typeface="#9Slide02 Noi dung rat dai" panose="02000000000000000000" pitchFamily="2" charset="0"/>
              </a:rPr>
              <a:t> bao </a:t>
            </a:r>
            <a:r>
              <a:rPr lang="en-US" sz="2000" dirty="0" err="1">
                <a:solidFill>
                  <a:srgbClr val="FF0000"/>
                </a:solidFill>
                <a:latin typeface="#9Slide02 Noi dung rat dai" panose="02000000000000000000" pitchFamily="2" charset="0"/>
                <a:ea typeface="#9Slide02 Noi dung rat dai" panose="02000000000000000000" pitchFamily="2" charset="0"/>
              </a:rPr>
              <a:t>phủ</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quanh</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năm</a:t>
            </a:r>
            <a:r>
              <a:rPr lang="en-US" sz="2000" dirty="0">
                <a:solidFill>
                  <a:srgbClr val="FF0000"/>
                </a:solidFill>
                <a:latin typeface="#9Slide02 Noi dung rat dai" panose="02000000000000000000" pitchFamily="2" charset="0"/>
                <a:ea typeface="#9Slide02 Noi dung rat dai" panose="02000000000000000000" pitchFamily="2" charset="0"/>
              </a:rPr>
              <a:t>.</a:t>
            </a:r>
          </a:p>
        </p:txBody>
      </p:sp>
      <p:sp>
        <p:nvSpPr>
          <p:cNvPr id="7" name="Rectangle 6">
            <a:extLst>
              <a:ext uri="{FF2B5EF4-FFF2-40B4-BE49-F238E27FC236}">
                <a16:creationId xmlns:a16="http://schemas.microsoft.com/office/drawing/2014/main" id="{2138F7EE-6D62-427F-BCA7-6E9324DDF67F}"/>
              </a:ext>
            </a:extLst>
          </p:cNvPr>
          <p:cNvSpPr/>
          <p:nvPr/>
        </p:nvSpPr>
        <p:spPr>
          <a:xfrm>
            <a:off x="10622916" y="803961"/>
            <a:ext cx="1419202" cy="1015663"/>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Một số loài chịu được lạnh.</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8" name="Rectangle 7">
            <a:extLst>
              <a:ext uri="{FF2B5EF4-FFF2-40B4-BE49-F238E27FC236}">
                <a16:creationId xmlns:a16="http://schemas.microsoft.com/office/drawing/2014/main" id="{4EAF2497-6095-4739-A81E-032C020EA968}"/>
              </a:ext>
            </a:extLst>
          </p:cNvPr>
          <p:cNvSpPr/>
          <p:nvPr/>
        </p:nvSpPr>
        <p:spPr>
          <a:xfrm>
            <a:off x="1655581" y="2037868"/>
            <a:ext cx="896399"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 Âu</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EBE9C133-6B26-4FC3-959A-C869514591D6}"/>
              </a:ext>
            </a:extLst>
          </p:cNvPr>
          <p:cNvSpPr/>
          <p:nvPr/>
        </p:nvSpPr>
        <p:spPr>
          <a:xfrm>
            <a:off x="4039723" y="2055290"/>
            <a:ext cx="2565126"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Khí hậu lạnh và ẩm ướt.</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10" name="Rectangle 9">
            <a:extLst>
              <a:ext uri="{FF2B5EF4-FFF2-40B4-BE49-F238E27FC236}">
                <a16:creationId xmlns:a16="http://schemas.microsoft.com/office/drawing/2014/main" id="{11761978-2C34-4BA4-A082-EDA7D41D75B3}"/>
              </a:ext>
            </a:extLst>
          </p:cNvPr>
          <p:cNvSpPr/>
          <p:nvPr/>
        </p:nvSpPr>
        <p:spPr>
          <a:xfrm>
            <a:off x="7123100" y="1889849"/>
            <a:ext cx="3255467" cy="707886"/>
          </a:xfrm>
          <a:prstGeom prst="rect">
            <a:avLst/>
          </a:prstGeom>
        </p:spPr>
        <p:txBody>
          <a:bodyPr wrap="square">
            <a:spAutoFit/>
          </a:bodyPr>
          <a:lstStyle/>
          <a:p>
            <a:pPr marL="342900" indent="-342900">
              <a:buFontTx/>
              <a:buChar char="-"/>
            </a:pP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Rừng</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lá</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kim</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p>
          <a:p>
            <a:pPr marL="342900" indent="-342900">
              <a:buFontTx/>
              <a:buChar char="-"/>
            </a:pP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Đất</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pốt</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dôn</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4EADF2EC-5D61-44C7-B637-06481671AA4E}"/>
              </a:ext>
            </a:extLst>
          </p:cNvPr>
          <p:cNvSpPr/>
          <p:nvPr/>
        </p:nvSpPr>
        <p:spPr>
          <a:xfrm flipH="1">
            <a:off x="10555424" y="1983832"/>
            <a:ext cx="1323705" cy="2191626"/>
          </a:xfrm>
          <a:prstGeom prst="rect">
            <a:avLst/>
          </a:prstGeom>
        </p:spPr>
        <p:txBody>
          <a:bodyPr wrap="square">
            <a:spAutoFit/>
          </a:bodyPr>
          <a:lstStyle/>
          <a:p>
            <a:pPr marL="38100" indent="-139700">
              <a:lnSpc>
                <a:spcPct val="115000"/>
              </a:lnSpc>
              <a:spcBef>
                <a:spcPts val="3300"/>
              </a:spcBef>
              <a:spcAft>
                <a:spcPts val="0"/>
              </a:spcAft>
            </a:pP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Đa</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dạng</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về</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số</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loài</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và</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số</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lượng</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cá</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thể</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trong</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mỗi</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loài</a:t>
            </a:r>
            <a:r>
              <a:rPr lang="en-US" sz="20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p>
        </p:txBody>
      </p:sp>
      <p:sp>
        <p:nvSpPr>
          <p:cNvPr id="13" name="Rectangle 12">
            <a:extLst>
              <a:ext uri="{FF2B5EF4-FFF2-40B4-BE49-F238E27FC236}">
                <a16:creationId xmlns:a16="http://schemas.microsoft.com/office/drawing/2014/main" id="{BDB28EB4-3D13-4A48-8128-44E1B1325AFD}"/>
              </a:ext>
            </a:extLst>
          </p:cNvPr>
          <p:cNvSpPr/>
          <p:nvPr/>
        </p:nvSpPr>
        <p:spPr>
          <a:xfrm>
            <a:off x="1560478" y="2957866"/>
            <a:ext cx="2145139"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Tây Âu và Trung Âu</a:t>
            </a:r>
          </a:p>
        </p:txBody>
      </p:sp>
      <p:sp>
        <p:nvSpPr>
          <p:cNvPr id="14" name="Rectangle 13">
            <a:extLst>
              <a:ext uri="{FF2B5EF4-FFF2-40B4-BE49-F238E27FC236}">
                <a16:creationId xmlns:a16="http://schemas.microsoft.com/office/drawing/2014/main" id="{A0FB9759-F642-4333-B7AB-2C19477DB310}"/>
              </a:ext>
            </a:extLst>
          </p:cNvPr>
          <p:cNvSpPr/>
          <p:nvPr/>
        </p:nvSpPr>
        <p:spPr>
          <a:xfrm>
            <a:off x="4044004" y="2635506"/>
            <a:ext cx="3278907" cy="1015663"/>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 </a:t>
            </a:r>
            <a:r>
              <a:rPr lang="vi-VN" sz="2000">
                <a:solidFill>
                  <a:srgbClr val="FF0000"/>
                </a:solidFill>
                <a:latin typeface="#9Slide02 Noi dung rat dai" panose="02000000000000000000" pitchFamily="2" charset="0"/>
                <a:ea typeface="#9Slide02 Noi dung rat dai" panose="02000000000000000000" pitchFamily="2" charset="0"/>
              </a:rPr>
              <a:t>Tây Âu có khí hậu ôn hoà</a:t>
            </a:r>
            <a:endParaRPr lang="en-US" sz="2000">
              <a:solidFill>
                <a:srgbClr val="FF0000"/>
              </a:solidFill>
              <a:latin typeface="#9Slide02 Noi dung rat dai" panose="02000000000000000000" pitchFamily="2" charset="0"/>
              <a:ea typeface="#9Slide02 Noi dung rat dai" panose="02000000000000000000" pitchFamily="2" charset="0"/>
            </a:endParaRPr>
          </a:p>
          <a:p>
            <a:r>
              <a:rPr lang="en-US" sz="2000">
                <a:solidFill>
                  <a:srgbClr val="FF0000"/>
                </a:solidFill>
                <a:latin typeface="#9Slide02 Noi dung rat dai" panose="02000000000000000000" pitchFamily="2" charset="0"/>
                <a:ea typeface="#9Slide02 Noi dung rat dai" panose="02000000000000000000" pitchFamily="2" charset="0"/>
              </a:rPr>
              <a:t>- </a:t>
            </a:r>
            <a:r>
              <a:rPr lang="vi-VN" sz="2000">
                <a:solidFill>
                  <a:srgbClr val="FF0000"/>
                </a:solidFill>
                <a:latin typeface="#9Slide02 Noi dung rat dai" panose="02000000000000000000" pitchFamily="2" charset="0"/>
                <a:ea typeface="#9Slide02 Noi dung rat dai" panose="02000000000000000000" pitchFamily="2" charset="0"/>
              </a:rPr>
              <a:t>Trung Âu có lượng mưa ít, mùa đông lạnh, mùa hạ nóng</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
        <p:nvSpPr>
          <p:cNvPr id="15" name="Rectangle 14">
            <a:extLst>
              <a:ext uri="{FF2B5EF4-FFF2-40B4-BE49-F238E27FC236}">
                <a16:creationId xmlns:a16="http://schemas.microsoft.com/office/drawing/2014/main" id="{A884BFBE-C6DA-4A00-921E-28407EC70F2F}"/>
              </a:ext>
            </a:extLst>
          </p:cNvPr>
          <p:cNvSpPr/>
          <p:nvPr/>
        </p:nvSpPr>
        <p:spPr>
          <a:xfrm>
            <a:off x="7225505" y="2598009"/>
            <a:ext cx="3289104" cy="1015663"/>
          </a:xfrm>
          <a:prstGeom prst="rect">
            <a:avLst/>
          </a:prstGeom>
        </p:spPr>
        <p:txBody>
          <a:bodyPr wrap="square">
            <a:spAutoFit/>
          </a:bodyPr>
          <a:lstStyle/>
          <a:p>
            <a:r>
              <a:rPr lang="en-US" sz="2000" dirty="0">
                <a:solidFill>
                  <a:srgbClr val="FF0000"/>
                </a:solidFill>
                <a:latin typeface="#9Slide02 Noi dung rat dai" panose="02000000000000000000" pitchFamily="2" charset="0"/>
                <a:ea typeface="#9Slide02 Noi dung rat dai" panose="02000000000000000000" pitchFamily="2" charset="0"/>
              </a:rPr>
              <a:t> - </a:t>
            </a:r>
            <a:r>
              <a:rPr lang="en-US" sz="2000" dirty="0" err="1">
                <a:solidFill>
                  <a:srgbClr val="FF0000"/>
                </a:solidFill>
                <a:latin typeface="#9Slide02 Noi dung rat dai" panose="02000000000000000000" pitchFamily="2" charset="0"/>
                <a:ea typeface="#9Slide02 Noi dung rat dai" panose="02000000000000000000" pitchFamily="2" charset="0"/>
              </a:rPr>
              <a:t>Rừng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lá</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rộng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Sâu</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trong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lục</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địa</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là</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rừng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hỗn</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hợp</a:t>
            </a:r>
            <a:r>
              <a:rPr lang="en-US" sz="2000" dirty="0">
                <a:solidFill>
                  <a:srgbClr val="FF0000"/>
                </a:solidFill>
                <a:latin typeface="#9Slide02 Noi dung rat dai" panose="02000000000000000000" pitchFamily="2" charset="0"/>
                <a:ea typeface="#9Slide02 Noi dung rat dai" panose="02000000000000000000" pitchFamily="2" charset="0"/>
              </a:rPr>
              <a:t>. </a:t>
            </a:r>
          </a:p>
          <a:p>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Đất</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rừng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nâu</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xám</a:t>
            </a:r>
            <a:r>
              <a:rPr lang="en-US" sz="2000" dirty="0">
                <a:solidFill>
                  <a:srgbClr val="FF0000"/>
                </a:solidFill>
                <a:latin typeface="#9Slide02 Noi dung rat dai" panose="02000000000000000000" pitchFamily="2" charset="0"/>
                <a:ea typeface="#9Slide02 Noi dung rat dai" panose="02000000000000000000" pitchFamily="2" charset="0"/>
              </a:rPr>
              <a:t>.</a:t>
            </a:r>
          </a:p>
        </p:txBody>
      </p:sp>
      <p:sp>
        <p:nvSpPr>
          <p:cNvPr id="20" name="Rectangle 19">
            <a:extLst>
              <a:ext uri="{FF2B5EF4-FFF2-40B4-BE49-F238E27FC236}">
                <a16:creationId xmlns:a16="http://schemas.microsoft.com/office/drawing/2014/main" id="{53CF8861-26F9-4634-9A8B-0F744EE445EB}"/>
              </a:ext>
            </a:extLst>
          </p:cNvPr>
          <p:cNvSpPr/>
          <p:nvPr/>
        </p:nvSpPr>
        <p:spPr>
          <a:xfrm>
            <a:off x="1580738" y="4460897"/>
            <a:ext cx="2125903"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Đông Nam châu Âu</a:t>
            </a:r>
          </a:p>
        </p:txBody>
      </p:sp>
      <p:sp>
        <p:nvSpPr>
          <p:cNvPr id="21" name="Rectangle 20">
            <a:extLst>
              <a:ext uri="{FF2B5EF4-FFF2-40B4-BE49-F238E27FC236}">
                <a16:creationId xmlns:a16="http://schemas.microsoft.com/office/drawing/2014/main" id="{B64F67B2-B89A-4350-8F46-3F1A1F67695A}"/>
              </a:ext>
            </a:extLst>
          </p:cNvPr>
          <p:cNvSpPr/>
          <p:nvPr/>
        </p:nvSpPr>
        <p:spPr>
          <a:xfrm>
            <a:off x="1652280" y="5746247"/>
            <a:ext cx="989373" cy="400110"/>
          </a:xfrm>
          <a:prstGeom prst="rect">
            <a:avLst/>
          </a:prstGeom>
        </p:spPr>
        <p:txBody>
          <a:bodyPr wrap="none">
            <a:spAutoFit/>
          </a:bodyPr>
          <a:lstStyle/>
          <a:p>
            <a:r>
              <a:rPr lang="en-US" sz="2000">
                <a:solidFill>
                  <a:srgbClr val="FF0000"/>
                </a:solidFill>
                <a:latin typeface="#9Slide02 Noi dung rat dai" panose="02000000000000000000" pitchFamily="2" charset="0"/>
                <a:ea typeface="#9Slide02 Noi dung rat dai" panose="02000000000000000000" pitchFamily="2" charset="0"/>
              </a:rPr>
              <a:t>Nam Âu</a:t>
            </a:r>
          </a:p>
        </p:txBody>
      </p:sp>
      <p:sp>
        <p:nvSpPr>
          <p:cNvPr id="22" name="Rectangle 21">
            <a:extLst>
              <a:ext uri="{FF2B5EF4-FFF2-40B4-BE49-F238E27FC236}">
                <a16:creationId xmlns:a16="http://schemas.microsoft.com/office/drawing/2014/main" id="{C2AFFECA-4BEC-42F2-8C8C-9CFD2126872D}"/>
              </a:ext>
            </a:extLst>
          </p:cNvPr>
          <p:cNvSpPr/>
          <p:nvPr/>
        </p:nvSpPr>
        <p:spPr>
          <a:xfrm>
            <a:off x="4089925" y="4194980"/>
            <a:ext cx="2464722" cy="707886"/>
          </a:xfrm>
          <a:prstGeom prst="rect">
            <a:avLst/>
          </a:prstGeom>
        </p:spPr>
        <p:txBody>
          <a:bodyPr wrap="square">
            <a:spAutoFit/>
          </a:bodyPr>
          <a:lstStyle/>
          <a:p>
            <a:r>
              <a:rPr lang="vi-VN" sz="2000">
                <a:solidFill>
                  <a:srgbClr val="FF0000"/>
                </a:solidFill>
                <a:latin typeface="#9Slide02 Noi dung rat dai" panose="02000000000000000000" pitchFamily="2" charset="0"/>
                <a:ea typeface="#9Slide02 Noi dung rat dai" panose="02000000000000000000" pitchFamily="2" charset="0"/>
              </a:rPr>
              <a:t>Khí hậu mang tính chất lục địa, mưa ít.</a:t>
            </a:r>
          </a:p>
        </p:txBody>
      </p:sp>
      <p:sp>
        <p:nvSpPr>
          <p:cNvPr id="23" name="Rectangle 22">
            <a:extLst>
              <a:ext uri="{FF2B5EF4-FFF2-40B4-BE49-F238E27FC236}">
                <a16:creationId xmlns:a16="http://schemas.microsoft.com/office/drawing/2014/main" id="{AE226E32-2B03-43BC-B571-C5F137EDCEDE}"/>
              </a:ext>
            </a:extLst>
          </p:cNvPr>
          <p:cNvSpPr/>
          <p:nvPr/>
        </p:nvSpPr>
        <p:spPr>
          <a:xfrm>
            <a:off x="3981963" y="5392677"/>
            <a:ext cx="3048000" cy="1015663"/>
          </a:xfrm>
          <a:prstGeom prst="rect">
            <a:avLst/>
          </a:prstGeom>
        </p:spPr>
        <p:txBody>
          <a:bodyPr wrap="square">
            <a:spAutoFit/>
          </a:bodyPr>
          <a:lstStyle/>
          <a:p>
            <a:r>
              <a:rPr lang="vi-VN" sz="2000">
                <a:solidFill>
                  <a:srgbClr val="FF0000"/>
                </a:solidFill>
                <a:latin typeface="#9Slide02 Noi dung rat dai" panose="02000000000000000000" pitchFamily="2" charset="0"/>
                <a:ea typeface="#9Slide02 Noi dung rat dai" panose="02000000000000000000" pitchFamily="2" charset="0"/>
              </a:rPr>
              <a:t>Khí hậu cận nhiệt địa trung hải, mùa hạ nóng, khô; mùa đông ấm và có mưa.</a:t>
            </a:r>
          </a:p>
        </p:txBody>
      </p:sp>
      <p:sp>
        <p:nvSpPr>
          <p:cNvPr id="24" name="Rectangle 23">
            <a:extLst>
              <a:ext uri="{FF2B5EF4-FFF2-40B4-BE49-F238E27FC236}">
                <a16:creationId xmlns:a16="http://schemas.microsoft.com/office/drawing/2014/main" id="{A3816D40-B462-4DD2-988A-B028CC599D28}"/>
              </a:ext>
            </a:extLst>
          </p:cNvPr>
          <p:cNvSpPr/>
          <p:nvPr/>
        </p:nvSpPr>
        <p:spPr>
          <a:xfrm>
            <a:off x="7135799" y="4014806"/>
            <a:ext cx="3242767" cy="1015663"/>
          </a:xfrm>
          <a:prstGeom prst="rect">
            <a:avLst/>
          </a:prstGeom>
        </p:spPr>
        <p:txBody>
          <a:bodyPr wrap="square">
            <a:spAutoFit/>
          </a:bodyPr>
          <a:lstStyle/>
          <a:p>
            <a:pPr marL="342900" indent="-342900">
              <a:buFontTx/>
              <a:buChar char="-"/>
            </a:pPr>
            <a:r>
              <a:rPr lang="en-US" sz="2000" dirty="0" err="1">
                <a:solidFill>
                  <a:srgbClr val="FF0000"/>
                </a:solidFill>
                <a:latin typeface="#9Slide02 Noi dung rat dai" panose="02000000000000000000" pitchFamily="2" charset="0"/>
                <a:ea typeface="#9Slide02 Noi dung rat dai" panose="02000000000000000000" pitchFamily="2" charset="0"/>
              </a:rPr>
              <a:t>Thảo</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nguyên</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ôn</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đới</a:t>
            </a:r>
            <a:r>
              <a:rPr lang="en-US" sz="2000" dirty="0">
                <a:solidFill>
                  <a:srgbClr val="FF0000"/>
                </a:solidFill>
                <a:latin typeface="#9Slide02 Noi dung rat dai" panose="02000000000000000000" pitchFamily="2" charset="0"/>
                <a:ea typeface="#9Slide02 Noi dung rat dai" panose="02000000000000000000" pitchFamily="2" charset="0"/>
              </a:rPr>
              <a:t>. </a:t>
            </a:r>
          </a:p>
          <a:p>
            <a:pPr marL="342900" indent="-342900">
              <a:buFontTx/>
              <a:buChar char="-"/>
            </a:pPr>
            <a:r>
              <a:rPr lang="en-US" sz="2000" dirty="0" err="1">
                <a:solidFill>
                  <a:srgbClr val="FF0000"/>
                </a:solidFill>
                <a:latin typeface="#9Slide02 Noi dung rat dai" panose="02000000000000000000" pitchFamily="2" charset="0"/>
                <a:ea typeface="#9Slide02 Noi dung rat dai" panose="02000000000000000000" pitchFamily="2" charset="0"/>
              </a:rPr>
              <a:t>Đất</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đen</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thảo</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nguyên</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ôn</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đới</a:t>
            </a:r>
            <a:r>
              <a:rPr lang="en-US" sz="2000" dirty="0">
                <a:solidFill>
                  <a:srgbClr val="FF0000"/>
                </a:solidFill>
                <a:latin typeface="#9Slide02 Noi dung rat dai" panose="02000000000000000000" pitchFamily="2" charset="0"/>
                <a:ea typeface="#9Slide02 Noi dung rat dai" panose="02000000000000000000" pitchFamily="2" charset="0"/>
              </a:rPr>
              <a:t>.</a:t>
            </a:r>
          </a:p>
        </p:txBody>
      </p:sp>
      <p:sp>
        <p:nvSpPr>
          <p:cNvPr id="25" name="Rectangle 24">
            <a:extLst>
              <a:ext uri="{FF2B5EF4-FFF2-40B4-BE49-F238E27FC236}">
                <a16:creationId xmlns:a16="http://schemas.microsoft.com/office/drawing/2014/main" id="{E8AC04BA-9210-4071-AED9-6FC64B331196}"/>
              </a:ext>
            </a:extLst>
          </p:cNvPr>
          <p:cNvSpPr/>
          <p:nvPr/>
        </p:nvSpPr>
        <p:spPr>
          <a:xfrm>
            <a:off x="7229850" y="5351356"/>
            <a:ext cx="2218421" cy="707886"/>
          </a:xfrm>
          <a:prstGeom prst="rect">
            <a:avLst/>
          </a:prstGeom>
        </p:spPr>
        <p:txBody>
          <a:bodyPr wrap="square">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Rừng và cây bụi lá cứng phát triển.</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pic>
        <p:nvPicPr>
          <p:cNvPr id="6146" name="Picture 2" descr="Bài 51 : Thiên nhiên Châu Âu - Hoc24">
            <a:extLst>
              <a:ext uri="{FF2B5EF4-FFF2-40B4-BE49-F238E27FC236}">
                <a16:creationId xmlns:a16="http://schemas.microsoft.com/office/drawing/2014/main" id="{3089050C-41B8-F588-DC03-4ECCCBB73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470" y="40728"/>
            <a:ext cx="4794712" cy="67648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852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left)">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nodeType="clickEffect">
                                  <p:stCondLst>
                                    <p:cond delay="0"/>
                                  </p:stCondLst>
                                  <p:childTnLst>
                                    <p:animEffect transition="out" filter="dissolve">
                                      <p:cBhvr>
                                        <p:cTn id="91" dur="500"/>
                                        <p:tgtEl>
                                          <p:spTgt spid="6146"/>
                                        </p:tgtEl>
                                      </p:cBhvr>
                                    </p:animEffect>
                                    <p:set>
                                      <p:cBhvr>
                                        <p:cTn id="92"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5" grpId="0"/>
      <p:bldP spid="20" grpId="0"/>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1295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7 IcielCadena" panose="02000503000000020004" pitchFamily="2" charset="0"/>
              </a:rPr>
              <a:t>NHÌN HÌNH ĐOÁN QUỐC GIA</a:t>
            </a:r>
          </a:p>
        </p:txBody>
      </p:sp>
      <p:sp>
        <p:nvSpPr>
          <p:cNvPr id="6" name="TextBox 5">
            <a:extLst>
              <a:ext uri="{FF2B5EF4-FFF2-40B4-BE49-F238E27FC236}">
                <a16:creationId xmlns:a16="http://schemas.microsoft.com/office/drawing/2014/main" id="{2DC5EA92-0B49-4838-BA33-35D1ED10B114}"/>
              </a:ext>
            </a:extLst>
          </p:cNvPr>
          <p:cNvSpPr txBox="1"/>
          <p:nvPr/>
        </p:nvSpPr>
        <p:spPr>
          <a:xfrm>
            <a:off x="8763000" y="2462480"/>
            <a:ext cx="3733800" cy="1323439"/>
          </a:xfrm>
          <a:prstGeom prst="rect">
            <a:avLst/>
          </a:prstGeom>
          <a:noFill/>
        </p:spPr>
        <p:txBody>
          <a:bodyPr wrap="square" rtlCol="0">
            <a:spAutoFit/>
          </a:bodyPr>
          <a:lstStyle/>
          <a:p>
            <a:r>
              <a:rPr lang="en-US" sz="8000" b="1">
                <a:solidFill>
                  <a:srgbClr val="0070C0"/>
                </a:solidFill>
                <a:latin typeface="#9Slide07 IcielBaliho Script" pitchFamily="2" charset="0"/>
              </a:rPr>
              <a:t>Anh</a:t>
            </a:r>
          </a:p>
        </p:txBody>
      </p:sp>
      <p:pic>
        <p:nvPicPr>
          <p:cNvPr id="7" name="Picture 6">
            <a:extLst>
              <a:ext uri="{FF2B5EF4-FFF2-40B4-BE49-F238E27FC236}">
                <a16:creationId xmlns:a16="http://schemas.microsoft.com/office/drawing/2014/main" id="{5C335639-6BE9-4546-A22D-F57D2DC1D4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6571" y1="14571" x2="66571" y2="14571"/>
                        <a14:foregroundMark x1="62429" y1="15857" x2="62429" y2="15857"/>
                        <a14:foregroundMark x1="78714" y1="70714" x2="78714" y2="70714"/>
                        <a14:foregroundMark x1="57286" y1="66429" x2="57286" y2="66429"/>
                        <a14:foregroundMark x1="57286" y1="66429" x2="57286" y2="66429"/>
                        <a14:foregroundMark x1="49000" y1="66000" x2="49000" y2="66000"/>
                        <a14:foregroundMark x1="47286" y1="65429" x2="50000" y2="66571"/>
                        <a14:foregroundMark x1="50000" y1="66571" x2="53429" y2="66571"/>
                        <a14:foregroundMark x1="53857" y1="66571" x2="53857" y2="66571"/>
                        <a14:foregroundMark x1="52143" y1="63571" x2="54143" y2="66286"/>
                        <a14:foregroundMark x1="52714" y1="66429" x2="53286" y2="69429"/>
                        <a14:foregroundMark x1="46857" y1="64429" x2="48429" y2="72143"/>
                        <a14:foregroundMark x1="48429" y1="72143" x2="56000" y2="68571"/>
                        <a14:foregroundMark x1="56000" y1="68571" x2="55000" y2="66286"/>
                        <a14:foregroundMark x1="53714" y1="65286" x2="55143" y2="61714"/>
                        <a14:foregroundMark x1="54143" y1="62571" x2="58429" y2="64571"/>
                        <a14:foregroundMark x1="58429" y1="64571" x2="61571" y2="67714"/>
                        <a14:foregroundMark x1="61571" y1="67571" x2="62429" y2="66714"/>
                        <a14:foregroundMark x1="62143" y1="65000" x2="61714" y2="66714"/>
                        <a14:foregroundMark x1="52143" y1="59714" x2="55000" y2="71714"/>
                        <a14:foregroundMark x1="55000" y1="71714" x2="55857" y2="64571"/>
                        <a14:foregroundMark x1="37000" y1="68857" x2="44429" y2="61286"/>
                        <a14:foregroundMark x1="44429" y1="61286" x2="44000" y2="60429"/>
                        <a14:foregroundMark x1="43571" y1="60000" x2="46286" y2="69000"/>
                        <a14:foregroundMark x1="46286" y1="69000" x2="45000" y2="63000"/>
                        <a14:foregroundMark x1="42143" y1="63143" x2="45571" y2="80286"/>
                        <a14:foregroundMark x1="45571" y1="80286" x2="47143" y2="68429"/>
                        <a14:foregroundMark x1="47143" y1="68429" x2="46857" y2="67714"/>
                        <a14:foregroundMark x1="43571" y1="67000" x2="48571" y2="78286"/>
                        <a14:foregroundMark x1="48571" y1="78286" x2="50714" y2="69571"/>
                        <a14:foregroundMark x1="50714" y1="69571" x2="50286" y2="67571"/>
                        <a14:foregroundMark x1="43000" y1="65571" x2="44857" y2="76429"/>
                        <a14:foregroundMark x1="44857" y1="76429" x2="51286" y2="69286"/>
                        <a14:foregroundMark x1="51286" y1="69286" x2="51286" y2="69286"/>
                        <a14:foregroundMark x1="52429" y1="69714" x2="59571" y2="72143"/>
                        <a14:foregroundMark x1="59571" y1="72143" x2="59571" y2="72143"/>
                        <a14:foregroundMark x1="60429" y1="71000" x2="62714" y2="73143"/>
                        <a14:foregroundMark x1="64286" y1="17571" x2="64286" y2="17571"/>
                        <a14:foregroundMark x1="61857" y1="14571" x2="61857" y2="14571"/>
                        <a14:foregroundMark x1="63286" y1="15429" x2="63286" y2="15429"/>
                        <a14:foregroundMark x1="64714" y1="15429" x2="64714" y2="15429"/>
                        <a14:foregroundMark x1="63143" y1="17286" x2="63143" y2="17286"/>
                        <a14:foregroundMark x1="62714" y1="17857" x2="62714" y2="17857"/>
                        <a14:foregroundMark x1="62714" y1="17857" x2="62714" y2="17857"/>
                        <a14:foregroundMark x1="62286" y1="18143" x2="62286" y2="18143"/>
                        <a14:foregroundMark x1="62286" y1="18143" x2="62286" y2="18143"/>
                        <a14:foregroundMark x1="62286" y1="18143" x2="62286" y2="18143"/>
                        <a14:foregroundMark x1="62286" y1="18143" x2="62286" y2="18143"/>
                        <a14:foregroundMark x1="67571" y1="18714" x2="67571" y2="18714"/>
                        <a14:foregroundMark x1="67571" y1="18714" x2="68000" y2="19286"/>
                        <a14:foregroundMark x1="68000" y1="19286" x2="68000" y2="19286"/>
                        <a14:foregroundMark x1="68143" y1="19571" x2="68143" y2="19571"/>
                        <a14:foregroundMark x1="68286" y1="20857" x2="66571" y2="25571"/>
                        <a14:foregroundMark x1="66429" y1="25714" x2="66429" y2="25714"/>
                        <a14:foregroundMark x1="66571" y1="26000" x2="67000" y2="26571"/>
                        <a14:foregroundMark x1="69000" y1="32286" x2="68857" y2="31000"/>
                        <a14:foregroundMark x1="61571" y1="16429" x2="61571" y2="16429"/>
                        <a14:foregroundMark x1="60857" y1="17571" x2="60857" y2="17571"/>
                        <a14:foregroundMark x1="60857" y1="18286" x2="60286" y2="21286"/>
                        <a14:foregroundMark x1="60143" y1="21714" x2="60143" y2="21714"/>
                        <a14:foregroundMark x1="58857" y1="63143" x2="59286" y2="62429"/>
                        <a14:foregroundMark x1="60000" y1="61571" x2="62429" y2="61286"/>
                        <a14:foregroundMark x1="63286" y1="62714" x2="66286" y2="68714"/>
                        <a14:foregroundMark x1="38286" y1="69857" x2="38286" y2="69857"/>
                        <a14:foregroundMark x1="41143" y1="73000" x2="41143" y2="73000"/>
                        <a14:foregroundMark x1="41143" y1="74143" x2="43000" y2="73429"/>
                      </a14:backgroundRemoval>
                    </a14:imgEffect>
                  </a14:imgLayer>
                </a14:imgProps>
              </a:ext>
            </a:extLst>
          </a:blip>
          <a:stretch>
            <a:fillRect/>
          </a:stretch>
        </p:blipFill>
        <p:spPr>
          <a:xfrm>
            <a:off x="6953250" y="3905250"/>
            <a:ext cx="2952750" cy="2952750"/>
          </a:xfrm>
          <a:prstGeom prst="rect">
            <a:avLst/>
          </a:prstGeom>
        </p:spPr>
      </p:pic>
      <p:pic>
        <p:nvPicPr>
          <p:cNvPr id="9" name="Round Timer 5 seconds countdown Intro Video - Amazing animation">
            <a:hlinkClick r:id="" action="ppaction://media"/>
            <a:extLst>
              <a:ext uri="{FF2B5EF4-FFF2-40B4-BE49-F238E27FC236}">
                <a16:creationId xmlns:a16="http://schemas.microsoft.com/office/drawing/2014/main" id="{9B607F72-562A-40FC-89DC-3B35D2A585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6000" y="5067543"/>
            <a:ext cx="1981200" cy="1317340"/>
          </a:xfrm>
          <a:prstGeom prst="rect">
            <a:avLst/>
          </a:prstGeom>
        </p:spPr>
      </p:pic>
      <p:pic>
        <p:nvPicPr>
          <p:cNvPr id="2" name="Picture 1">
            <a:extLst>
              <a:ext uri="{FF2B5EF4-FFF2-40B4-BE49-F238E27FC236}">
                <a16:creationId xmlns:a16="http://schemas.microsoft.com/office/drawing/2014/main" id="{E6FB5BF5-3B53-434E-AF10-C50C4D559DB6}"/>
              </a:ext>
            </a:extLst>
          </p:cNvPr>
          <p:cNvPicPr>
            <a:picLocks noChangeAspect="1"/>
          </p:cNvPicPr>
          <p:nvPr/>
        </p:nvPicPr>
        <p:blipFill>
          <a:blip r:embed="rId7"/>
          <a:stretch>
            <a:fillRect/>
          </a:stretch>
        </p:blipFill>
        <p:spPr>
          <a:xfrm>
            <a:off x="168604" y="1905000"/>
            <a:ext cx="6784646" cy="4651830"/>
          </a:xfrm>
          <a:prstGeom prst="rect">
            <a:avLst/>
          </a:prstGeom>
          <a:ln>
            <a:noFill/>
          </a:ln>
          <a:effectLst>
            <a:softEdge rad="112500"/>
          </a:effectLst>
        </p:spPr>
      </p:pic>
    </p:spTree>
    <p:extLst>
      <p:ext uri="{BB962C8B-B14F-4D97-AF65-F5344CB8AC3E}">
        <p14:creationId xmlns:p14="http://schemas.microsoft.com/office/powerpoint/2010/main" val="1961859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7B954-D08C-48B8-A559-A4DC94660D4C}"/>
              </a:ext>
            </a:extLst>
          </p:cNvPr>
          <p:cNvPicPr>
            <a:picLocks noChangeAspect="1"/>
          </p:cNvPicPr>
          <p:nvPr/>
        </p:nvPicPr>
        <p:blipFill rotWithShape="1">
          <a:blip r:embed="rId2"/>
          <a:srcRect t="-1" b="2857"/>
          <a:stretch/>
        </p:blipFill>
        <p:spPr>
          <a:xfrm>
            <a:off x="412675" y="1447800"/>
            <a:ext cx="11366650" cy="2971800"/>
          </a:xfrm>
          <a:prstGeom prst="rect">
            <a:avLst/>
          </a:prstGeom>
        </p:spPr>
      </p:pic>
      <p:sp>
        <p:nvSpPr>
          <p:cNvPr id="5" name="Rectangle: Rounded Corners 4">
            <a:extLst>
              <a:ext uri="{FF2B5EF4-FFF2-40B4-BE49-F238E27FC236}">
                <a16:creationId xmlns:a16="http://schemas.microsoft.com/office/drawing/2014/main" id="{738305C7-18A4-475F-A31C-3F8453A3B6BF}"/>
              </a:ext>
            </a:extLst>
          </p:cNvPr>
          <p:cNvSpPr/>
          <p:nvPr/>
        </p:nvSpPr>
        <p:spPr>
          <a:xfrm>
            <a:off x="2438400" y="228600"/>
            <a:ext cx="6934200" cy="9906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FF0000"/>
                </a:solidFill>
                <a:effectLst/>
                <a:uLnTx/>
                <a:uFillTx/>
                <a:latin typeface="#9Slide07 IcielBaliho Script" pitchFamily="2" charset="0"/>
                <a:ea typeface="+mn-ea"/>
                <a:cs typeface="+mn-cs"/>
              </a:rPr>
              <a:t>NHÌN</a:t>
            </a:r>
            <a:r>
              <a:rPr kumimoji="0" lang="en-US" sz="3600" b="0" i="0" u="none" strike="noStrike" kern="0" cap="none" spc="0" normalizeH="0" noProof="0">
                <a:ln>
                  <a:noFill/>
                </a:ln>
                <a:solidFill>
                  <a:srgbClr val="FF0000"/>
                </a:solidFill>
                <a:effectLst/>
                <a:uLnTx/>
                <a:uFillTx/>
                <a:latin typeface="#9Slide07 IcielBaliho Script" pitchFamily="2" charset="0"/>
                <a:ea typeface="+mn-ea"/>
                <a:cs typeface="+mn-cs"/>
              </a:rPr>
              <a:t> HÌNH ĐOÁN CẢNH QUAN</a:t>
            </a:r>
            <a:endParaRPr kumimoji="0" lang="en-US" sz="3600" b="0" i="0" u="none" strike="noStrike" kern="0" cap="none" spc="0" normalizeH="0" baseline="0" noProof="0">
              <a:ln>
                <a:noFill/>
              </a:ln>
              <a:solidFill>
                <a:srgbClr val="FF0000"/>
              </a:solidFill>
              <a:effectLst/>
              <a:uLnTx/>
              <a:uFillTx/>
              <a:latin typeface="#9Slide07 IcielBaliho Script" pitchFamily="2" charset="0"/>
              <a:ea typeface="+mn-ea"/>
              <a:cs typeface="+mn-cs"/>
            </a:endParaRPr>
          </a:p>
        </p:txBody>
      </p:sp>
      <p:sp>
        <p:nvSpPr>
          <p:cNvPr id="6" name="Rectangle: Rounded Corners 5">
            <a:extLst>
              <a:ext uri="{FF2B5EF4-FFF2-40B4-BE49-F238E27FC236}">
                <a16:creationId xmlns:a16="http://schemas.microsoft.com/office/drawing/2014/main" id="{5AE75B5C-7AFE-49AC-A497-35DCCB249027}"/>
              </a:ext>
            </a:extLst>
          </p:cNvPr>
          <p:cNvSpPr/>
          <p:nvPr/>
        </p:nvSpPr>
        <p:spPr>
          <a:xfrm>
            <a:off x="762000" y="4648200"/>
            <a:ext cx="2743200" cy="9906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a:solidFill>
                  <a:srgbClr val="0070C0"/>
                </a:solidFill>
                <a:latin typeface="#9Slide02 Noi dung rat dai" panose="02000000000000000000" pitchFamily="2" charset="0"/>
                <a:ea typeface="#9Slide02 Noi dung rat dai" panose="02000000000000000000" pitchFamily="2" charset="0"/>
              </a:rPr>
              <a:t>Đài nguyên</a:t>
            </a:r>
            <a:endParaRPr kumimoji="0" lang="en-US" sz="36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endParaRPr>
          </a:p>
        </p:txBody>
      </p:sp>
      <p:sp>
        <p:nvSpPr>
          <p:cNvPr id="7" name="Rectangle: Rounded Corners 6">
            <a:extLst>
              <a:ext uri="{FF2B5EF4-FFF2-40B4-BE49-F238E27FC236}">
                <a16:creationId xmlns:a16="http://schemas.microsoft.com/office/drawing/2014/main" id="{582EFA56-EBF6-4657-8CB7-C3DB141A25C3}"/>
              </a:ext>
            </a:extLst>
          </p:cNvPr>
          <p:cNvSpPr/>
          <p:nvPr/>
        </p:nvSpPr>
        <p:spPr>
          <a:xfrm>
            <a:off x="4724400" y="4648200"/>
            <a:ext cx="2743200" cy="9906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noProof="0">
                <a:solidFill>
                  <a:srgbClr val="0070C0"/>
                </a:solidFill>
                <a:latin typeface="#9Slide02 Noi dung rat dai" panose="02000000000000000000" pitchFamily="2" charset="0"/>
                <a:ea typeface="#9Slide02 Noi dung rat dai" panose="02000000000000000000" pitchFamily="2" charset="0"/>
              </a:rPr>
              <a:t>Rừng lá kim</a:t>
            </a:r>
            <a:endParaRPr kumimoji="0" lang="en-US" sz="36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endParaRPr>
          </a:p>
        </p:txBody>
      </p:sp>
      <p:sp>
        <p:nvSpPr>
          <p:cNvPr id="8" name="Rectangle: Rounded Corners 7">
            <a:extLst>
              <a:ext uri="{FF2B5EF4-FFF2-40B4-BE49-F238E27FC236}">
                <a16:creationId xmlns:a16="http://schemas.microsoft.com/office/drawing/2014/main" id="{52963468-2AD8-4122-9DF3-05553958F5CC}"/>
              </a:ext>
            </a:extLst>
          </p:cNvPr>
          <p:cNvSpPr/>
          <p:nvPr/>
        </p:nvSpPr>
        <p:spPr>
          <a:xfrm>
            <a:off x="8686800" y="4648200"/>
            <a:ext cx="2743200" cy="9906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noProof="0">
                <a:solidFill>
                  <a:srgbClr val="0070C0"/>
                </a:solidFill>
                <a:latin typeface="#9Slide02 Noi dung rat dai" panose="02000000000000000000" pitchFamily="2" charset="0"/>
                <a:ea typeface="#9Slide02 Noi dung rat dai" panose="02000000000000000000" pitchFamily="2" charset="0"/>
              </a:rPr>
              <a:t>Thảo nguyên</a:t>
            </a:r>
            <a:endParaRPr kumimoji="0" lang="en-US" sz="36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endParaRPr>
          </a:p>
        </p:txBody>
      </p:sp>
      <p:sp>
        <p:nvSpPr>
          <p:cNvPr id="9" name="Rectangle: Rounded Corners 8">
            <a:extLst>
              <a:ext uri="{FF2B5EF4-FFF2-40B4-BE49-F238E27FC236}">
                <a16:creationId xmlns:a16="http://schemas.microsoft.com/office/drawing/2014/main" id="{1752027A-21A2-4E1A-8E30-079EE4042F24}"/>
              </a:ext>
            </a:extLst>
          </p:cNvPr>
          <p:cNvSpPr/>
          <p:nvPr/>
        </p:nvSpPr>
        <p:spPr>
          <a:xfrm>
            <a:off x="878880" y="5808968"/>
            <a:ext cx="10703520" cy="908844"/>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0000"/>
                </a:solidFill>
                <a:effectLst/>
                <a:uLnTx/>
                <a:uFillTx/>
                <a:latin typeface="#9Slide07 IcielBaliho Script" pitchFamily="2" charset="0"/>
                <a:ea typeface="+mn-ea"/>
                <a:cs typeface="+mn-cs"/>
              </a:rPr>
              <a:t>Giải thích sự</a:t>
            </a:r>
            <a:r>
              <a:rPr kumimoji="0" lang="en-US" sz="2800" b="0" i="0" u="none" strike="noStrike" kern="0" cap="none" spc="0" normalizeH="0" noProof="0">
                <a:ln>
                  <a:noFill/>
                </a:ln>
                <a:solidFill>
                  <a:srgbClr val="FF0000"/>
                </a:solidFill>
                <a:effectLst/>
                <a:uLnTx/>
                <a:uFillTx/>
                <a:latin typeface="#9Slide07 IcielBaliho Script" pitchFamily="2" charset="0"/>
                <a:ea typeface="+mn-ea"/>
                <a:cs typeface="+mn-cs"/>
              </a:rPr>
              <a:t> đa dạng  về tự nhiên ở </a:t>
            </a:r>
            <a:r>
              <a:rPr kumimoji="0" lang="en-US" sz="2800" b="0" i="0" u="none" strike="noStrike" kern="0" cap="none" spc="0" normalizeH="0" baseline="0" noProof="0">
                <a:ln>
                  <a:noFill/>
                </a:ln>
                <a:solidFill>
                  <a:srgbClr val="FF0000"/>
                </a:solidFill>
                <a:effectLst/>
                <a:uLnTx/>
                <a:uFillTx/>
                <a:latin typeface="#9Slide07 IcielBaliho Script" pitchFamily="2" charset="0"/>
                <a:ea typeface="+mn-ea"/>
                <a:cs typeface="+mn-cs"/>
              </a:rPr>
              <a:t>châu Âu?</a:t>
            </a:r>
          </a:p>
        </p:txBody>
      </p:sp>
      <p:pic>
        <p:nvPicPr>
          <p:cNvPr id="10" name="Picture 9">
            <a:extLst>
              <a:ext uri="{FF2B5EF4-FFF2-40B4-BE49-F238E27FC236}">
                <a16:creationId xmlns:a16="http://schemas.microsoft.com/office/drawing/2014/main" id="{FF54E05C-6CB2-4305-9B5D-9CD6A11AB6A6}"/>
              </a:ext>
            </a:extLst>
          </p:cNvPr>
          <p:cNvPicPr>
            <a:picLocks noChangeAspect="1"/>
          </p:cNvPicPr>
          <p:nvPr/>
        </p:nvPicPr>
        <p:blipFill>
          <a:blip r:embed="rId3"/>
          <a:stretch>
            <a:fillRect/>
          </a:stretch>
        </p:blipFill>
        <p:spPr>
          <a:xfrm>
            <a:off x="990600" y="5898271"/>
            <a:ext cx="1120048" cy="795356"/>
          </a:xfrm>
          <a:prstGeom prst="rect">
            <a:avLst/>
          </a:prstGeom>
        </p:spPr>
      </p:pic>
    </p:spTree>
    <p:extLst>
      <p:ext uri="{BB962C8B-B14F-4D97-AF65-F5344CB8AC3E}">
        <p14:creationId xmlns:p14="http://schemas.microsoft.com/office/powerpoint/2010/main" val="31077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C8BCA1EE-FC82-47D6-B21D-8513B864AF8F}"/>
              </a:ext>
            </a:extLst>
          </p:cNvPr>
          <p:cNvSpPr/>
          <p:nvPr/>
        </p:nvSpPr>
        <p:spPr>
          <a:xfrm>
            <a:off x="3694810" y="2383014"/>
            <a:ext cx="3981423" cy="2116202"/>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66"/>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96521C4-105E-4BE7-932D-EC260913A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462" y="1383277"/>
            <a:ext cx="1548498" cy="1099435"/>
          </a:xfrm>
          <a:prstGeom prst="rect">
            <a:avLst/>
          </a:prstGeom>
        </p:spPr>
      </p:pic>
      <p:pic>
        <p:nvPicPr>
          <p:cNvPr id="15" name="Picture 14">
            <a:extLst>
              <a:ext uri="{FF2B5EF4-FFF2-40B4-BE49-F238E27FC236}">
                <a16:creationId xmlns:a16="http://schemas.microsoft.com/office/drawing/2014/main" id="{AA23ACBD-758B-40F4-9800-C4424A6A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49770" flipV="1">
            <a:off x="2332109" y="3484728"/>
            <a:ext cx="1380707" cy="980303"/>
          </a:xfrm>
          <a:prstGeom prst="rect">
            <a:avLst/>
          </a:prstGeom>
        </p:spPr>
      </p:pic>
      <p:pic>
        <p:nvPicPr>
          <p:cNvPr id="18" name="Picture 17">
            <a:extLst>
              <a:ext uri="{FF2B5EF4-FFF2-40B4-BE49-F238E27FC236}">
                <a16:creationId xmlns:a16="http://schemas.microsoft.com/office/drawing/2014/main" id="{8BB02D14-4DF1-4A6A-84BD-0FEBF8722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911957">
            <a:off x="7711748" y="2348657"/>
            <a:ext cx="1258925" cy="893837"/>
          </a:xfrm>
          <a:prstGeom prst="rect">
            <a:avLst/>
          </a:prstGeom>
        </p:spPr>
      </p:pic>
      <p:pic>
        <p:nvPicPr>
          <p:cNvPr id="21" name="Picture 20">
            <a:extLst>
              <a:ext uri="{FF2B5EF4-FFF2-40B4-BE49-F238E27FC236}">
                <a16:creationId xmlns:a16="http://schemas.microsoft.com/office/drawing/2014/main" id="{9497B4F6-2004-457A-AFA6-00BDF536E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566" flipV="1">
            <a:off x="6026367" y="4394394"/>
            <a:ext cx="1298569" cy="921985"/>
          </a:xfrm>
          <a:prstGeom prst="rect">
            <a:avLst/>
          </a:prstGeom>
        </p:spPr>
      </p:pic>
      <p:pic>
        <p:nvPicPr>
          <p:cNvPr id="26" name="Picture 25">
            <a:extLst>
              <a:ext uri="{FF2B5EF4-FFF2-40B4-BE49-F238E27FC236}">
                <a16:creationId xmlns:a16="http://schemas.microsoft.com/office/drawing/2014/main" id="{AC5CDADD-E714-4890-AFED-1E38C00CF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45661">
            <a:off x="8323915" y="3256006"/>
            <a:ext cx="2547543" cy="1064944"/>
          </a:xfrm>
          <a:prstGeom prst="rect">
            <a:avLst/>
          </a:prstGeom>
        </p:spPr>
      </p:pic>
      <p:sp>
        <p:nvSpPr>
          <p:cNvPr id="4" name="AutoShape 2" descr="Kết quả hình ảnh cho vị trí CHÂU ÂU">
            <a:extLst>
              <a:ext uri="{FF2B5EF4-FFF2-40B4-BE49-F238E27FC236}">
                <a16:creationId xmlns:a16="http://schemas.microsoft.com/office/drawing/2014/main" id="{6910AB3A-D8C3-4D2E-89F1-8779ECDEF9EE}"/>
              </a:ext>
            </a:extLst>
          </p:cNvPr>
          <p:cNvSpPr>
            <a:spLocks noChangeAspect="1" noChangeArrowheads="1"/>
          </p:cNvSpPr>
          <p:nvPr/>
        </p:nvSpPr>
        <p:spPr bwMode="auto">
          <a:xfrm>
            <a:off x="5943600" y="33091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Hình ảnh 7">
            <a:extLst>
              <a:ext uri="{FF2B5EF4-FFF2-40B4-BE49-F238E27FC236}">
                <a16:creationId xmlns:a16="http://schemas.microsoft.com/office/drawing/2014/main" id="{7294EFD0-41A2-4CBF-A0F9-3B5E78D3935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6917" l="1500" r="96750">
                        <a14:foregroundMark x1="23333" y1="15000" x2="23333" y2="15000"/>
                        <a14:foregroundMark x1="38167" y1="11250" x2="38167" y2="11250"/>
                        <a14:foregroundMark x1="61250" y1="5250" x2="61250" y2="5250"/>
                        <a14:foregroundMark x1="92333" y1="43833" x2="92333" y2="43833"/>
                        <a14:foregroundMark x1="93417" y1="65417" x2="91917" y2="68333"/>
                        <a14:foregroundMark x1="86000" y1="79750" x2="86000" y2="79750"/>
                        <a14:foregroundMark x1="35000" y1="96917" x2="35000" y2="96917"/>
                        <a14:foregroundMark x1="10417" y1="80833" x2="10417" y2="80833"/>
                        <a14:foregroundMark x1="9167" y1="55000" x2="9167" y2="55000"/>
                        <a14:foregroundMark x1="4917" y1="41667" x2="4917" y2="41667"/>
                        <a14:foregroundMark x1="38583" y1="49750" x2="38583" y2="49750"/>
                        <a14:foregroundMark x1="44083" y1="20500" x2="44083" y2="20500"/>
                        <a14:foregroundMark x1="18250" y1="72167" x2="18250" y2="72167"/>
                        <a14:foregroundMark x1="16750" y1="81667" x2="16750" y2="81667"/>
                        <a14:foregroundMark x1="8917" y1="56500" x2="8917" y2="56500"/>
                        <a14:foregroundMark x1="96750" y1="43833" x2="96750" y2="43833"/>
                        <a14:foregroundMark x1="31833" y1="53083" x2="31833" y2="53083"/>
                        <a14:foregroundMark x1="5333" y1="47167" x2="5333" y2="47167"/>
                        <a14:foregroundMark x1="24833" y1="16750" x2="24833" y2="16750"/>
                        <a14:foregroundMark x1="48500" y1="8083" x2="48500" y2="8083"/>
                        <a14:foregroundMark x1="43250" y1="3833" x2="43250" y2="3833"/>
                        <a14:foregroundMark x1="1500" y1="51000" x2="1500" y2="51000"/>
                      </a14:backgroundRemoval>
                    </a14:imgEffect>
                  </a14:imgLayer>
                </a14:imgProps>
              </a:ext>
            </a:extLst>
          </a:blip>
          <a:stretch>
            <a:fillRect/>
          </a:stretch>
        </p:blipFill>
        <p:spPr>
          <a:xfrm>
            <a:off x="480825" y="153180"/>
            <a:ext cx="2265737" cy="2265737"/>
          </a:xfrm>
          <a:prstGeom prst="rect">
            <a:avLst/>
          </a:prstGeom>
        </p:spPr>
      </p:pic>
      <p:pic>
        <p:nvPicPr>
          <p:cNvPr id="22" name="Picture 6">
            <a:extLst>
              <a:ext uri="{FF2B5EF4-FFF2-40B4-BE49-F238E27FC236}">
                <a16:creationId xmlns:a16="http://schemas.microsoft.com/office/drawing/2014/main" id="{A1D3B183-F56B-47E8-8C85-1D97B202B6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3965" y1="21191" x2="63965" y2="21191"/>
                        <a14:foregroundMark x1="54199" y1="23242" x2="54199" y2="23242"/>
                        <a14:foregroundMark x1="73926" y1="23535" x2="73926" y2="23535"/>
                        <a14:foregroundMark x1="81152" y1="30664" x2="81152" y2="30664"/>
                        <a14:foregroundMark x1="81543" y1="39746" x2="81543" y2="39746"/>
                        <a14:foregroundMark x1="80469" y1="48633" x2="80469" y2="48633"/>
                        <a14:foregroundMark x1="72656" y1="54004" x2="72656" y2="54004"/>
                        <a14:foregroundMark x1="63965" y1="56543" x2="63965" y2="56543"/>
                        <a14:foregroundMark x1="52344" y1="63867" x2="52344" y2="63867"/>
                        <a14:foregroundMark x1="40234" y1="63867" x2="40234" y2="63867"/>
                        <a14:foregroundMark x1="28418" y1="64551" x2="28418" y2="64551"/>
                        <a14:foregroundMark x1="18262" y1="63281" x2="18262" y2="63281"/>
                        <a14:foregroundMark x1="23145" y1="77051" x2="23145" y2="77051"/>
                        <a14:foregroundMark x1="35352" y1="75977" x2="35352" y2="75977"/>
                        <a14:foregroundMark x1="45117" y1="76367" x2="45117" y2="76367"/>
                        <a14:foregroundMark x1="22070" y1="75586" x2="22070" y2="75586"/>
                      </a14:backgroundRemoval>
                    </a14:imgEffect>
                  </a14:imgLayer>
                </a14:imgProps>
              </a:ext>
            </a:extLst>
          </a:blip>
          <a:stretch>
            <a:fillRect/>
          </a:stretch>
        </p:blipFill>
        <p:spPr>
          <a:xfrm>
            <a:off x="3863218" y="2518045"/>
            <a:ext cx="1734706" cy="1734706"/>
          </a:xfrm>
          <a:prstGeom prst="rect">
            <a:avLst/>
          </a:prstGeom>
        </p:spPr>
      </p:pic>
      <p:sp>
        <p:nvSpPr>
          <p:cNvPr id="23" name="Rectangle 8">
            <a:extLst>
              <a:ext uri="{FF2B5EF4-FFF2-40B4-BE49-F238E27FC236}">
                <a16:creationId xmlns:a16="http://schemas.microsoft.com/office/drawing/2014/main" id="{C06B9D7A-BD01-421E-8AE7-31D896B8CC01}"/>
              </a:ext>
            </a:extLst>
          </p:cNvPr>
          <p:cNvSpPr/>
          <p:nvPr/>
        </p:nvSpPr>
        <p:spPr>
          <a:xfrm>
            <a:off x="5454810" y="2748112"/>
            <a:ext cx="1787670" cy="70788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mn-cs"/>
              </a:rPr>
              <a:t>Khí</a:t>
            </a:r>
            <a:r>
              <a:rPr kumimoji="0" lang="en-US" sz="40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mn-cs"/>
              </a:rPr>
              <a:t> </a:t>
            </a:r>
            <a:r>
              <a:rPr kumimoji="0" lang="en-US" sz="40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mn-cs"/>
              </a:rPr>
              <a:t>hậu</a:t>
            </a:r>
            <a:endParaRPr kumimoji="0" lang="en-US" sz="40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Hình ảnh 9">
            <a:extLst>
              <a:ext uri="{FF2B5EF4-FFF2-40B4-BE49-F238E27FC236}">
                <a16:creationId xmlns:a16="http://schemas.microsoft.com/office/drawing/2014/main" id="{7C03CC92-EFCF-411F-B8B9-5CFFC5CBAD9F}"/>
              </a:ext>
            </a:extLst>
          </p:cNvPr>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35781" y1="42344" x2="35781" y2="42344"/>
                        <a14:foregroundMark x1="54063" y1="46875" x2="54063" y2="46875"/>
                        <a14:foregroundMark x1="61406" y1="54688" x2="61406" y2="54688"/>
                        <a14:foregroundMark x1="25469" y1="45625" x2="25469" y2="45625"/>
                        <a14:foregroundMark x1="30781" y1="43438" x2="30781" y2="43438"/>
                        <a14:foregroundMark x1="30781" y1="40469" x2="30781" y2="40469"/>
                        <a14:foregroundMark x1="33750" y1="38438" x2="33750" y2="38438"/>
                        <a14:foregroundMark x1="37344" y1="36406" x2="37344" y2="36406"/>
                        <a14:foregroundMark x1="40781" y1="38750" x2="40781" y2="38750"/>
                        <a14:foregroundMark x1="49219" y1="32969" x2="49219" y2="32969"/>
                        <a14:foregroundMark x1="52188" y1="30938" x2="52188" y2="30938"/>
                        <a14:foregroundMark x1="66250" y1="33438" x2="66250" y2="33438"/>
                        <a14:foregroundMark x1="72344" y1="42344" x2="72344" y2="42344"/>
                        <a14:foregroundMark x1="66875" y1="65156" x2="66875" y2="65156"/>
                        <a14:foregroundMark x1="63125" y1="67813" x2="63125" y2="67813"/>
                        <a14:foregroundMark x1="54063" y1="66094" x2="54063" y2="66094"/>
                        <a14:foregroundMark x1="46250" y1="64688" x2="46250" y2="64688"/>
                        <a14:foregroundMark x1="30781" y1="63281" x2="30781" y2="63281"/>
                        <a14:foregroundMark x1="30312" y1="66563" x2="30312" y2="66563"/>
                        <a14:foregroundMark x1="48750" y1="69688" x2="48750" y2="69688"/>
                        <a14:foregroundMark x1="57344" y1="62969" x2="57344" y2="62969"/>
                        <a14:foregroundMark x1="38281" y1="63438" x2="38281" y2="63438"/>
                      </a14:backgroundRemoval>
                    </a14:imgEffect>
                  </a14:imgLayer>
                </a14:imgProps>
              </a:ext>
            </a:extLst>
          </a:blip>
          <a:srcRect l="12676" t="25439" r="12874" b="25720"/>
          <a:stretch/>
        </p:blipFill>
        <p:spPr>
          <a:xfrm>
            <a:off x="7452954" y="52334"/>
            <a:ext cx="3752433" cy="2461635"/>
          </a:xfrm>
          <a:prstGeom prst="rect">
            <a:avLst/>
          </a:prstGeom>
        </p:spPr>
      </p:pic>
      <p:sp>
        <p:nvSpPr>
          <p:cNvPr id="17" name="Rectangle 16">
            <a:extLst>
              <a:ext uri="{FF2B5EF4-FFF2-40B4-BE49-F238E27FC236}">
                <a16:creationId xmlns:a16="http://schemas.microsoft.com/office/drawing/2014/main" id="{230006B6-F8DC-4C65-B354-E3FBDDC14778}"/>
              </a:ext>
            </a:extLst>
          </p:cNvPr>
          <p:cNvSpPr/>
          <p:nvPr/>
        </p:nvSpPr>
        <p:spPr>
          <a:xfrm rot="21556633">
            <a:off x="8294244" y="1842853"/>
            <a:ext cx="2291395"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Địa</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hình</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pic>
        <p:nvPicPr>
          <p:cNvPr id="12" name="Hình ảnh 11">
            <a:extLst>
              <a:ext uri="{FF2B5EF4-FFF2-40B4-BE49-F238E27FC236}">
                <a16:creationId xmlns:a16="http://schemas.microsoft.com/office/drawing/2014/main" id="{5156A696-C68B-454B-AC30-E9C88B44984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5700" y1="42963" x2="55700" y2="42963"/>
                      </a14:backgroundRemoval>
                    </a14:imgEffect>
                  </a14:imgLayer>
                </a14:imgProps>
              </a:ext>
            </a:extLst>
          </a:blip>
          <a:srcRect l="12070" t="23493" r="10298" b="30170"/>
          <a:stretch/>
        </p:blipFill>
        <p:spPr>
          <a:xfrm>
            <a:off x="6998874" y="4499215"/>
            <a:ext cx="3212960" cy="2071127"/>
          </a:xfrm>
          <a:prstGeom prst="rect">
            <a:avLst/>
          </a:prstGeom>
        </p:spPr>
      </p:pic>
      <p:sp>
        <p:nvSpPr>
          <p:cNvPr id="27" name="Rectangle 26">
            <a:extLst>
              <a:ext uri="{FF2B5EF4-FFF2-40B4-BE49-F238E27FC236}">
                <a16:creationId xmlns:a16="http://schemas.microsoft.com/office/drawing/2014/main" id="{65DC21F5-CADC-401A-90E2-1646A0851FC5}"/>
              </a:ext>
            </a:extLst>
          </p:cNvPr>
          <p:cNvSpPr/>
          <p:nvPr/>
        </p:nvSpPr>
        <p:spPr>
          <a:xfrm>
            <a:off x="7735723" y="6116996"/>
            <a:ext cx="1911277"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Sông</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ngòi</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sp>
        <p:nvSpPr>
          <p:cNvPr id="9" name="Rectangle 8">
            <a:extLst>
              <a:ext uri="{FF2B5EF4-FFF2-40B4-BE49-F238E27FC236}">
                <a16:creationId xmlns:a16="http://schemas.microsoft.com/office/drawing/2014/main" id="{AF335126-EE15-43FE-B5FE-FDF53650ED0A}"/>
              </a:ext>
            </a:extLst>
          </p:cNvPr>
          <p:cNvSpPr/>
          <p:nvPr/>
        </p:nvSpPr>
        <p:spPr>
          <a:xfrm>
            <a:off x="1108181" y="1798239"/>
            <a:ext cx="1010212"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Vị</a:t>
            </a: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 </a:t>
            </a: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rPr>
              <a:t>trí</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pic>
        <p:nvPicPr>
          <p:cNvPr id="16" name="Hình ảnh 15">
            <a:extLst>
              <a:ext uri="{FF2B5EF4-FFF2-40B4-BE49-F238E27FC236}">
                <a16:creationId xmlns:a16="http://schemas.microsoft.com/office/drawing/2014/main" id="{F7A12807-B256-44CA-B97E-4E4429EB492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87681" y="4325132"/>
            <a:ext cx="3212959" cy="2376639"/>
          </a:xfrm>
          <a:prstGeom prst="rect">
            <a:avLst/>
          </a:prstGeom>
        </p:spPr>
      </p:pic>
      <p:sp>
        <p:nvSpPr>
          <p:cNvPr id="14" name="Rectangle 13">
            <a:extLst>
              <a:ext uri="{FF2B5EF4-FFF2-40B4-BE49-F238E27FC236}">
                <a16:creationId xmlns:a16="http://schemas.microsoft.com/office/drawing/2014/main" id="{63C60065-9DF7-42E3-A98C-8BB00B81A992}"/>
              </a:ext>
            </a:extLst>
          </p:cNvPr>
          <p:cNvSpPr/>
          <p:nvPr/>
        </p:nvSpPr>
        <p:spPr>
          <a:xfrm rot="56136">
            <a:off x="365149" y="6109769"/>
            <a:ext cx="3004690"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a:ln w="0"/>
                <a:solidFill>
                  <a:srgbClr val="002060"/>
                </a:solidFill>
                <a:effectLst>
                  <a:outerShdw blurRad="38100" dist="19050" dir="2700000" algn="tl" rotWithShape="0">
                    <a:prstClr val="black">
                      <a:alpha val="40000"/>
                    </a:prstClr>
                  </a:outerShdw>
                </a:effectLst>
                <a:highlight>
                  <a:srgbClr val="FFFF00"/>
                </a:highlight>
                <a:latin typeface="Calibri"/>
              </a:rPr>
              <a:t>Đới thiên nhiên</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highlight>
                <a:srgbClr val="FFFF00"/>
              </a:highlight>
              <a:uLnTx/>
              <a:uFillTx/>
              <a:latin typeface="Calibri"/>
              <a:ea typeface="+mn-ea"/>
              <a:cs typeface="+mn-cs"/>
            </a:endParaRPr>
          </a:p>
        </p:txBody>
      </p:sp>
      <p:sp>
        <p:nvSpPr>
          <p:cNvPr id="19" name="Rectangle 18">
            <a:extLst>
              <a:ext uri="{FF2B5EF4-FFF2-40B4-BE49-F238E27FC236}">
                <a16:creationId xmlns:a16="http://schemas.microsoft.com/office/drawing/2014/main" id="{A6B1FF65-991A-42B2-BE07-DAD482C20D1D}"/>
              </a:ext>
            </a:extLst>
          </p:cNvPr>
          <p:cNvSpPr/>
          <p:nvPr/>
        </p:nvSpPr>
        <p:spPr>
          <a:xfrm>
            <a:off x="0" y="32578"/>
            <a:ext cx="12192000" cy="6838122"/>
          </a:xfrm>
          <a:prstGeom prst="rect">
            <a:avLst/>
          </a:prstGeom>
          <a:noFill/>
          <a:ln w="2540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0768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7"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E5FFD-EB1C-4407-BC87-C24B85F8E22D}"/>
              </a:ext>
            </a:extLst>
          </p:cNvPr>
          <p:cNvPicPr>
            <a:picLocks noChangeAspect="1"/>
          </p:cNvPicPr>
          <p:nvPr/>
        </p:nvPicPr>
        <p:blipFill rotWithShape="1">
          <a:blip r:embed="rId2"/>
          <a:srcRect l="6049" r="6242"/>
          <a:stretch/>
        </p:blipFill>
        <p:spPr>
          <a:xfrm>
            <a:off x="4724400" y="304800"/>
            <a:ext cx="7086600" cy="6019800"/>
          </a:xfrm>
          <a:prstGeom prst="rect">
            <a:avLst/>
          </a:prstGeom>
        </p:spPr>
      </p:pic>
      <p:sp>
        <p:nvSpPr>
          <p:cNvPr id="5" name="Rectangle 4">
            <a:extLst>
              <a:ext uri="{FF2B5EF4-FFF2-40B4-BE49-F238E27FC236}">
                <a16:creationId xmlns:a16="http://schemas.microsoft.com/office/drawing/2014/main" id="{40BF1F27-28BB-49C5-936A-9D70CE3784F7}"/>
              </a:ext>
            </a:extLst>
          </p:cNvPr>
          <p:cNvSpPr/>
          <p:nvPr/>
        </p:nvSpPr>
        <p:spPr>
          <a:xfrm>
            <a:off x="457200" y="381000"/>
            <a:ext cx="3810000" cy="3124200"/>
          </a:xfrm>
          <a:prstGeom prst="rect">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9Slide07 IcielCadena" panose="02000503000000020004" pitchFamily="2" charset="0"/>
              </a:rPr>
              <a:t>LUYỆN TẬP</a:t>
            </a:r>
          </a:p>
        </p:txBody>
      </p:sp>
      <p:pic>
        <p:nvPicPr>
          <p:cNvPr id="6" name="Picture 5">
            <a:extLst>
              <a:ext uri="{FF2B5EF4-FFF2-40B4-BE49-F238E27FC236}">
                <a16:creationId xmlns:a16="http://schemas.microsoft.com/office/drawing/2014/main" id="{78E47020-44C0-4E63-A87B-7FB2A8C0785E}"/>
              </a:ext>
            </a:extLst>
          </p:cNvPr>
          <p:cNvPicPr>
            <a:picLocks noChangeAspect="1"/>
          </p:cNvPicPr>
          <p:nvPr/>
        </p:nvPicPr>
        <p:blipFill rotWithShape="1">
          <a:blip r:embed="rId3"/>
          <a:srcRect t="21361"/>
          <a:stretch/>
        </p:blipFill>
        <p:spPr>
          <a:xfrm>
            <a:off x="469900" y="3833707"/>
            <a:ext cx="3556000" cy="2465493"/>
          </a:xfrm>
          <a:prstGeom prst="rect">
            <a:avLst/>
          </a:prstGeom>
        </p:spPr>
      </p:pic>
    </p:spTree>
    <p:extLst>
      <p:ext uri="{BB962C8B-B14F-4D97-AF65-F5344CB8AC3E}">
        <p14:creationId xmlns:p14="http://schemas.microsoft.com/office/powerpoint/2010/main" val="2391379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6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B7B07B-F2FC-4D48-89C4-01D653EA6AA4}"/>
              </a:ext>
            </a:extLst>
          </p:cNvPr>
          <p:cNvPicPr>
            <a:picLocks noChangeAspect="1"/>
          </p:cNvPicPr>
          <p:nvPr/>
        </p:nvPicPr>
        <p:blipFill>
          <a:blip r:embed="rId2"/>
          <a:stretch>
            <a:fillRect/>
          </a:stretch>
        </p:blipFill>
        <p:spPr>
          <a:xfrm>
            <a:off x="643466" y="1331362"/>
            <a:ext cx="10905066" cy="4907279"/>
          </a:xfrm>
          <a:prstGeom prst="rect">
            <a:avLst/>
          </a:prstGeom>
        </p:spPr>
      </p:pic>
      <p:sp>
        <p:nvSpPr>
          <p:cNvPr id="5" name="Rectangle 4">
            <a:extLst>
              <a:ext uri="{FF2B5EF4-FFF2-40B4-BE49-F238E27FC236}">
                <a16:creationId xmlns:a16="http://schemas.microsoft.com/office/drawing/2014/main" id="{20B47F41-ABB7-4869-AE49-F96390809608}"/>
              </a:ext>
            </a:extLst>
          </p:cNvPr>
          <p:cNvSpPr/>
          <p:nvPr/>
        </p:nvSpPr>
        <p:spPr>
          <a:xfrm>
            <a:off x="477012" y="237957"/>
            <a:ext cx="11237975" cy="954107"/>
          </a:xfrm>
          <a:prstGeom prst="rect">
            <a:avLst/>
          </a:prstGeom>
          <a:solidFill>
            <a:srgbClr val="00B0F0"/>
          </a:solidFill>
        </p:spPr>
        <p:txBody>
          <a:bodyPr wrap="square">
            <a:spAutoFit/>
          </a:bodyPr>
          <a:lstStyle/>
          <a:p>
            <a:pPr algn="ctr"/>
            <a:r>
              <a:rPr lang="vi-VN" sz="2800">
                <a:solidFill>
                  <a:schemeClr val="bg1"/>
                </a:solidFill>
                <a:latin typeface="#9Slide07 IcielBaliho Script" pitchFamily="2" charset="0"/>
              </a:rPr>
              <a:t>Xác định mỗi biểu đồ nhiệt độ và lượng mưa dưới đây thuộc kiểu khí hậu nào </a:t>
            </a:r>
            <a:endParaRPr lang="en-US" sz="2800">
              <a:solidFill>
                <a:schemeClr val="bg1"/>
              </a:solidFill>
              <a:latin typeface="#9Slide07 IcielBaliho Script" pitchFamily="2" charset="0"/>
            </a:endParaRPr>
          </a:p>
          <a:p>
            <a:pPr algn="ctr"/>
            <a:r>
              <a:rPr lang="vi-VN" sz="2800">
                <a:solidFill>
                  <a:schemeClr val="bg1"/>
                </a:solidFill>
                <a:latin typeface="#9Slide07 IcielBaliho Script" pitchFamily="2" charset="0"/>
              </a:rPr>
              <a:t>ở châu Âu. Giải thích vì sao?</a:t>
            </a:r>
            <a:endParaRPr lang="en-US" sz="2800">
              <a:solidFill>
                <a:schemeClr val="bg1"/>
              </a:solidFill>
              <a:latin typeface="#9Slide07 IcielBaliho Script" pitchFamily="2" charset="0"/>
            </a:endParaRPr>
          </a:p>
        </p:txBody>
      </p:sp>
    </p:spTree>
    <p:extLst>
      <p:ext uri="{BB962C8B-B14F-4D97-AF65-F5344CB8AC3E}">
        <p14:creationId xmlns:p14="http://schemas.microsoft.com/office/powerpoint/2010/main" val="1188954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5A974-C51C-48D7-8931-E5624E0B0396}"/>
              </a:ext>
            </a:extLst>
          </p:cNvPr>
          <p:cNvPicPr>
            <a:picLocks noChangeAspect="1"/>
          </p:cNvPicPr>
          <p:nvPr/>
        </p:nvPicPr>
        <p:blipFill rotWithShape="1">
          <a:blip r:embed="rId2"/>
          <a:srcRect t="1762" r="67145" b="9001"/>
          <a:stretch/>
        </p:blipFill>
        <p:spPr>
          <a:xfrm>
            <a:off x="446932" y="609600"/>
            <a:ext cx="4810868" cy="5882978"/>
          </a:xfrm>
          <a:prstGeom prst="rect">
            <a:avLst/>
          </a:prstGeom>
          <a:ln>
            <a:solidFill>
              <a:srgbClr val="00B0F0"/>
            </a:solidFill>
          </a:ln>
        </p:spPr>
      </p:pic>
      <p:sp>
        <p:nvSpPr>
          <p:cNvPr id="5" name="Rectangle 4">
            <a:extLst>
              <a:ext uri="{FF2B5EF4-FFF2-40B4-BE49-F238E27FC236}">
                <a16:creationId xmlns:a16="http://schemas.microsoft.com/office/drawing/2014/main" id="{E9A5B327-67DC-48D9-9649-016B868E7B13}"/>
              </a:ext>
            </a:extLst>
          </p:cNvPr>
          <p:cNvSpPr/>
          <p:nvPr/>
        </p:nvSpPr>
        <p:spPr>
          <a:xfrm>
            <a:off x="6070600" y="2522260"/>
            <a:ext cx="5334000" cy="3970318"/>
          </a:xfrm>
          <a:prstGeom prst="rect">
            <a:avLst/>
          </a:prstGeom>
          <a:solidFill>
            <a:srgbClr val="00B0F0"/>
          </a:solidFill>
        </p:spPr>
        <p:txBody>
          <a:bodyPr wrap="square">
            <a:spAutoFit/>
          </a:bodyPr>
          <a:lstStyle/>
          <a:p>
            <a:r>
              <a:rPr lang="en-US" sz="3600">
                <a:solidFill>
                  <a:schemeClr val="bg1"/>
                </a:solidFill>
                <a:latin typeface="#9Slide07 IcielBaliho Script" pitchFamily="2" charset="0"/>
              </a:rPr>
              <a:t>M</a:t>
            </a:r>
            <a:r>
              <a:rPr lang="vi-VN" sz="3600">
                <a:solidFill>
                  <a:schemeClr val="bg1"/>
                </a:solidFill>
                <a:latin typeface="#9Slide07 IcielBaliho Script" pitchFamily="2" charset="0"/>
              </a:rPr>
              <a:t>ùa đông tương đối ấm, mùa hạ mát, chênh lệch nhiệt độ trung bình giữa tháng cao nhất và tháng thấp nhất ít (khoảng 11°C); có mưa quanh năm và lượng mưa trung bình năm trên 1 000 mm.</a:t>
            </a:r>
            <a:endParaRPr lang="en-US" sz="3600">
              <a:solidFill>
                <a:schemeClr val="bg1"/>
              </a:solidFill>
              <a:latin typeface="#9Slide07 IcielBaliho Script" pitchFamily="2" charset="0"/>
            </a:endParaRPr>
          </a:p>
        </p:txBody>
      </p:sp>
      <p:sp>
        <p:nvSpPr>
          <p:cNvPr id="6" name="Rectangle 5">
            <a:extLst>
              <a:ext uri="{FF2B5EF4-FFF2-40B4-BE49-F238E27FC236}">
                <a16:creationId xmlns:a16="http://schemas.microsoft.com/office/drawing/2014/main" id="{61ACBDF1-612C-4130-94FC-803C80BBDA9E}"/>
              </a:ext>
            </a:extLst>
          </p:cNvPr>
          <p:cNvSpPr/>
          <p:nvPr/>
        </p:nvSpPr>
        <p:spPr>
          <a:xfrm>
            <a:off x="5943600" y="901700"/>
            <a:ext cx="5486400" cy="1200329"/>
          </a:xfrm>
          <a:prstGeom prst="rect">
            <a:avLst/>
          </a:prstGeom>
          <a:solidFill>
            <a:srgbClr val="FF3399"/>
          </a:solidFill>
        </p:spPr>
        <p:txBody>
          <a:bodyPr wrap="square">
            <a:spAutoFit/>
          </a:bodyPr>
          <a:lstStyle/>
          <a:p>
            <a:r>
              <a:rPr lang="vi-VN" sz="3600">
                <a:solidFill>
                  <a:schemeClr val="bg1"/>
                </a:solidFill>
                <a:latin typeface="#9Slide02 Noi dung rat dai" panose="02000000000000000000" pitchFamily="2" charset="0"/>
                <a:ea typeface="#9Slide02 Noi dung rat dai" panose="02000000000000000000" pitchFamily="2" charset="0"/>
              </a:rPr>
              <a:t>Biểu đồ của Gla-xgâu thuộc kiểu khí hậu ôn đới hải dương</a:t>
            </a:r>
            <a:endParaRPr lang="en-US" sz="3600">
              <a:solidFill>
                <a:schemeClr val="bg1"/>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3223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A5B327-67DC-48D9-9649-016B868E7B13}"/>
              </a:ext>
            </a:extLst>
          </p:cNvPr>
          <p:cNvSpPr/>
          <p:nvPr/>
        </p:nvSpPr>
        <p:spPr>
          <a:xfrm>
            <a:off x="5918200" y="3416300"/>
            <a:ext cx="5334000" cy="2862322"/>
          </a:xfrm>
          <a:prstGeom prst="rect">
            <a:avLst/>
          </a:prstGeom>
          <a:solidFill>
            <a:srgbClr val="00B0F0"/>
          </a:solidFill>
        </p:spPr>
        <p:txBody>
          <a:bodyPr wrap="square">
            <a:spAutoFit/>
          </a:bodyPr>
          <a:lstStyle/>
          <a:p>
            <a:r>
              <a:rPr lang="en-US" sz="3600">
                <a:solidFill>
                  <a:schemeClr val="bg1"/>
                </a:solidFill>
                <a:latin typeface="#9Slide07 IcielBaliho Script" pitchFamily="2" charset="0"/>
              </a:rPr>
              <a:t>M</a:t>
            </a:r>
            <a:r>
              <a:rPr lang="vi-VN" sz="3600">
                <a:solidFill>
                  <a:schemeClr val="bg1"/>
                </a:solidFill>
                <a:latin typeface="#9Slide07 IcielBaliho Script" pitchFamily="2" charset="0"/>
              </a:rPr>
              <a:t>ùa hạ nóng (nhiệt độ trung bình tháng cao nhất trên 25°C) và ít mưa, mùa đông mát dịu và mưa nhiều; lượng mưa trung bình năm trên 700 mm.</a:t>
            </a:r>
            <a:endParaRPr lang="en-US" sz="3600">
              <a:solidFill>
                <a:schemeClr val="bg1"/>
              </a:solidFill>
              <a:latin typeface="#9Slide07 IcielBaliho Script" pitchFamily="2" charset="0"/>
            </a:endParaRPr>
          </a:p>
        </p:txBody>
      </p:sp>
      <p:sp>
        <p:nvSpPr>
          <p:cNvPr id="6" name="Rectangle 5">
            <a:extLst>
              <a:ext uri="{FF2B5EF4-FFF2-40B4-BE49-F238E27FC236}">
                <a16:creationId xmlns:a16="http://schemas.microsoft.com/office/drawing/2014/main" id="{61ACBDF1-612C-4130-94FC-803C80BBDA9E}"/>
              </a:ext>
            </a:extLst>
          </p:cNvPr>
          <p:cNvSpPr/>
          <p:nvPr/>
        </p:nvSpPr>
        <p:spPr>
          <a:xfrm>
            <a:off x="5905500" y="990600"/>
            <a:ext cx="5334000" cy="1754326"/>
          </a:xfrm>
          <a:prstGeom prst="rect">
            <a:avLst/>
          </a:prstGeom>
          <a:solidFill>
            <a:srgbClr val="FF3399"/>
          </a:solidFill>
        </p:spPr>
        <p:txBody>
          <a:bodyPr wrap="square">
            <a:spAutoFit/>
          </a:bodyPr>
          <a:lstStyle/>
          <a:p>
            <a:r>
              <a:rPr lang="vi-VN" sz="3600">
                <a:solidFill>
                  <a:schemeClr val="bg1"/>
                </a:solidFill>
                <a:latin typeface="#9Slide02 Noi dung rat dai" panose="02000000000000000000" pitchFamily="2" charset="0"/>
                <a:ea typeface="#9Slide02 Noi dung rat dai" panose="02000000000000000000" pitchFamily="2" charset="0"/>
              </a:rPr>
              <a:t>Biểu</a:t>
            </a:r>
            <a:r>
              <a:rPr lang="en-US" sz="3600">
                <a:solidFill>
                  <a:schemeClr val="bg1"/>
                </a:solidFill>
                <a:latin typeface="#9Slide02 Noi dung rat dai" panose="02000000000000000000" pitchFamily="2" charset="0"/>
                <a:ea typeface="#9Slide02 Noi dung rat dai" panose="02000000000000000000" pitchFamily="2" charset="0"/>
              </a:rPr>
              <a:t> đồ của Rô-ma thuộc kiểu khí hậu cận nhiệt địa trung hải</a:t>
            </a:r>
          </a:p>
        </p:txBody>
      </p:sp>
      <p:pic>
        <p:nvPicPr>
          <p:cNvPr id="2" name="Picture 1">
            <a:extLst>
              <a:ext uri="{FF2B5EF4-FFF2-40B4-BE49-F238E27FC236}">
                <a16:creationId xmlns:a16="http://schemas.microsoft.com/office/drawing/2014/main" id="{535A8F03-7294-4F10-BA20-CD2390149173}"/>
              </a:ext>
            </a:extLst>
          </p:cNvPr>
          <p:cNvPicPr>
            <a:picLocks noChangeAspect="1"/>
          </p:cNvPicPr>
          <p:nvPr/>
        </p:nvPicPr>
        <p:blipFill rotWithShape="1">
          <a:blip r:embed="rId2"/>
          <a:srcRect l="32855" t="315" r="33921" b="10868"/>
          <a:stretch/>
        </p:blipFill>
        <p:spPr>
          <a:xfrm>
            <a:off x="254380" y="457200"/>
            <a:ext cx="5014417" cy="6035378"/>
          </a:xfrm>
          <a:prstGeom prst="rect">
            <a:avLst/>
          </a:prstGeom>
        </p:spPr>
      </p:pic>
    </p:spTree>
    <p:extLst>
      <p:ext uri="{BB962C8B-B14F-4D97-AF65-F5344CB8AC3E}">
        <p14:creationId xmlns:p14="http://schemas.microsoft.com/office/powerpoint/2010/main" val="6966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A5B327-67DC-48D9-9649-016B868E7B13}"/>
              </a:ext>
            </a:extLst>
          </p:cNvPr>
          <p:cNvSpPr/>
          <p:nvPr/>
        </p:nvSpPr>
        <p:spPr>
          <a:xfrm>
            <a:off x="6070600" y="2522260"/>
            <a:ext cx="5334000" cy="3416320"/>
          </a:xfrm>
          <a:prstGeom prst="rect">
            <a:avLst/>
          </a:prstGeom>
          <a:solidFill>
            <a:srgbClr val="00B0F0"/>
          </a:solidFill>
        </p:spPr>
        <p:txBody>
          <a:bodyPr wrap="square">
            <a:spAutoFit/>
          </a:bodyPr>
          <a:lstStyle/>
          <a:p>
            <a:r>
              <a:rPr lang="en-US" sz="3600">
                <a:solidFill>
                  <a:schemeClr val="bg1"/>
                </a:solidFill>
                <a:latin typeface="#9Slide07 IcielBaliho Script" pitchFamily="2" charset="0"/>
              </a:rPr>
              <a:t>M</a:t>
            </a:r>
            <a:r>
              <a:rPr lang="vi-VN" sz="3600">
                <a:solidFill>
                  <a:schemeClr val="bg1"/>
                </a:solidFill>
                <a:latin typeface="#9Slide07 IcielBaliho Script" pitchFamily="2" charset="0"/>
              </a:rPr>
              <a:t>ùa</a:t>
            </a:r>
            <a:r>
              <a:rPr lang="en-US" sz="3600">
                <a:solidFill>
                  <a:schemeClr val="bg1"/>
                </a:solidFill>
                <a:latin typeface="#9Slide07 IcielBaliho Script" pitchFamily="2" charset="0"/>
              </a:rPr>
              <a:t> </a:t>
            </a:r>
            <a:r>
              <a:rPr lang="vi-VN" sz="3600">
                <a:solidFill>
                  <a:schemeClr val="bg1"/>
                </a:solidFill>
                <a:latin typeface="#9Slide07 IcielBaliho Script" pitchFamily="2" charset="0"/>
              </a:rPr>
              <a:t>đông lạnh, mùa hạ nóng, chênh lệch nhiệt độ trung bình giữa tháng cao nhất và tháng thấp nhất lớn (trên 25°C); lượng mưa trung bình năm dưới 500 mm.</a:t>
            </a:r>
            <a:endParaRPr lang="en-US" sz="3600">
              <a:solidFill>
                <a:schemeClr val="bg1"/>
              </a:solidFill>
              <a:latin typeface="#9Slide07 IcielBaliho Script" pitchFamily="2" charset="0"/>
            </a:endParaRPr>
          </a:p>
        </p:txBody>
      </p:sp>
      <p:sp>
        <p:nvSpPr>
          <p:cNvPr id="6" name="Rectangle 5">
            <a:extLst>
              <a:ext uri="{FF2B5EF4-FFF2-40B4-BE49-F238E27FC236}">
                <a16:creationId xmlns:a16="http://schemas.microsoft.com/office/drawing/2014/main" id="{61ACBDF1-612C-4130-94FC-803C80BBDA9E}"/>
              </a:ext>
            </a:extLst>
          </p:cNvPr>
          <p:cNvSpPr/>
          <p:nvPr/>
        </p:nvSpPr>
        <p:spPr>
          <a:xfrm>
            <a:off x="5994400" y="743110"/>
            <a:ext cx="5486400" cy="1200329"/>
          </a:xfrm>
          <a:prstGeom prst="rect">
            <a:avLst/>
          </a:prstGeom>
          <a:solidFill>
            <a:srgbClr val="FF3399"/>
          </a:solidFill>
        </p:spPr>
        <p:txBody>
          <a:bodyPr wrap="square">
            <a:spAutoFit/>
          </a:bodyPr>
          <a:lstStyle/>
          <a:p>
            <a:r>
              <a:rPr lang="vi-VN" sz="3600" dirty="0">
                <a:solidFill>
                  <a:schemeClr val="bg1"/>
                </a:solidFill>
                <a:latin typeface="#9Slide02 Noi dung rat dai" panose="02000000000000000000" pitchFamily="2" charset="0"/>
                <a:ea typeface="#9Slide02 Noi dung rat dai" panose="02000000000000000000" pitchFamily="2" charset="0"/>
              </a:rPr>
              <a:t>Biểu đồ</a:t>
            </a:r>
            <a:r>
              <a:rPr lang="en-US" sz="3600" dirty="0">
                <a:solidFill>
                  <a:schemeClr val="bg1"/>
                </a:solidFill>
                <a:latin typeface="#9Slide02 Noi dung rat dai" panose="02000000000000000000" pitchFamily="2" charset="0"/>
                <a:ea typeface="#9Slide02 Noi dung rat dai" panose="02000000000000000000" pitchFamily="2" charset="0"/>
              </a:rPr>
              <a:t> </a:t>
            </a:r>
            <a:r>
              <a:rPr lang="vi-VN" sz="3600" dirty="0">
                <a:solidFill>
                  <a:schemeClr val="bg1"/>
                </a:solidFill>
                <a:latin typeface="#9Slide02 Noi dung rat dai" panose="02000000000000000000" pitchFamily="2" charset="0"/>
                <a:ea typeface="#9Slide02 Noi dung rat dai" panose="02000000000000000000" pitchFamily="2" charset="0"/>
              </a:rPr>
              <a:t>của Ô-đét-xa thuộc kiểu khí hậu ôn đới lục địa</a:t>
            </a:r>
            <a:endParaRPr lang="en-US" sz="3600" dirty="0">
              <a:solidFill>
                <a:schemeClr val="bg1"/>
              </a:solidFill>
              <a:latin typeface="#9Slide02 Noi dung rat dai" panose="02000000000000000000" pitchFamily="2" charset="0"/>
              <a:ea typeface="#9Slide02 Noi dung rat dai" panose="02000000000000000000" pitchFamily="2" charset="0"/>
            </a:endParaRPr>
          </a:p>
        </p:txBody>
      </p:sp>
      <p:pic>
        <p:nvPicPr>
          <p:cNvPr id="2" name="Picture 1">
            <a:extLst>
              <a:ext uri="{FF2B5EF4-FFF2-40B4-BE49-F238E27FC236}">
                <a16:creationId xmlns:a16="http://schemas.microsoft.com/office/drawing/2014/main" id="{23515439-ED85-4977-BBCA-3A233E15EB29}"/>
              </a:ext>
            </a:extLst>
          </p:cNvPr>
          <p:cNvPicPr>
            <a:picLocks noChangeAspect="1"/>
          </p:cNvPicPr>
          <p:nvPr/>
        </p:nvPicPr>
        <p:blipFill rotWithShape="1">
          <a:blip r:embed="rId2"/>
          <a:srcRect l="66311" b="6525"/>
          <a:stretch/>
        </p:blipFill>
        <p:spPr>
          <a:xfrm>
            <a:off x="711200" y="573316"/>
            <a:ext cx="4572000" cy="5711368"/>
          </a:xfrm>
          <a:prstGeom prst="rect">
            <a:avLst/>
          </a:prstGeom>
        </p:spPr>
      </p:pic>
    </p:spTree>
    <p:extLst>
      <p:ext uri="{BB962C8B-B14F-4D97-AF65-F5344CB8AC3E}">
        <p14:creationId xmlns:p14="http://schemas.microsoft.com/office/powerpoint/2010/main" val="35553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2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7775B884-8BAA-428D-A146-C1CFD722D07B}"/>
              </a:ext>
            </a:extLst>
          </p:cNvPr>
          <p:cNvSpPr txBox="1"/>
          <p:nvPr/>
        </p:nvSpPr>
        <p:spPr>
          <a:xfrm>
            <a:off x="8933188" y="552345"/>
            <a:ext cx="3124200" cy="98151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Light" panose="020F0302020204030204"/>
                <a:ea typeface="+mn-ea"/>
                <a:cs typeface="+mn-cs"/>
              </a:rPr>
              <a:t>VẬN DỤNG</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ài Thơ Tình Thu đặc sắc của Dương Tuấn">
            <a:extLst>
              <a:ext uri="{FF2B5EF4-FFF2-40B4-BE49-F238E27FC236}">
                <a16:creationId xmlns:a16="http://schemas.microsoft.com/office/drawing/2014/main" id="{3FE16592-3B75-471F-A249-9F04716337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Hộp Văn bản 17">
            <a:extLst>
              <a:ext uri="{FF2B5EF4-FFF2-40B4-BE49-F238E27FC236}">
                <a16:creationId xmlns:a16="http://schemas.microsoft.com/office/drawing/2014/main" id="{1ABE48EE-71ED-4512-81D4-45A51A40E057}"/>
              </a:ext>
            </a:extLst>
          </p:cNvPr>
          <p:cNvSpPr txBox="1"/>
          <p:nvPr/>
        </p:nvSpPr>
        <p:spPr>
          <a:xfrm>
            <a:off x="8839200" y="2058106"/>
            <a:ext cx="3124200" cy="3266030"/>
          </a:xfrm>
          <a:prstGeom prst="roundRect">
            <a:avLst/>
          </a:prstGeom>
          <a:solidFill>
            <a:schemeClr val="bg1"/>
          </a:solidFill>
          <a:ln w="38100">
            <a:solidFill>
              <a:srgbClr val="FFC000"/>
            </a:solidFill>
            <a:prstDash val="sysDash"/>
          </a:ln>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19" name="Hộp Văn bản 18">
            <a:extLst>
              <a:ext uri="{FF2B5EF4-FFF2-40B4-BE49-F238E27FC236}">
                <a16:creationId xmlns:a16="http://schemas.microsoft.com/office/drawing/2014/main" id="{7839253A-D151-4E6B-8E4A-111C3E2D670F}"/>
              </a:ext>
            </a:extLst>
          </p:cNvPr>
          <p:cNvSpPr txBox="1"/>
          <p:nvPr/>
        </p:nvSpPr>
        <p:spPr>
          <a:xfrm>
            <a:off x="9016124" y="2352293"/>
            <a:ext cx="2763217" cy="224676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99"/>
                </a:solidFill>
                <a:effectLst/>
                <a:uLnTx/>
                <a:uFillTx/>
                <a:latin typeface="#9Slide02 Noi dung rat dai" panose="02000000000000000000" pitchFamily="2" charset="0"/>
                <a:ea typeface="#9Slide02 Noi dung rat dai" panose="02000000000000000000" pitchFamily="2" charset="0"/>
                <a:cs typeface="+mn-cs"/>
              </a:rPr>
              <a:t>Hãy</a:t>
            </a:r>
            <a:r>
              <a:rPr kumimoji="0" lang="en-US" sz="2800" b="0" i="0" u="none" strike="noStrike" kern="1200" cap="none" spc="0" normalizeH="0" noProof="0">
                <a:ln>
                  <a:noFill/>
                </a:ln>
                <a:solidFill>
                  <a:srgbClr val="000099"/>
                </a:solidFill>
                <a:effectLst/>
                <a:uLnTx/>
                <a:uFillTx/>
                <a:latin typeface="#9Slide02 Noi dung rat dai" panose="02000000000000000000" pitchFamily="2" charset="0"/>
                <a:ea typeface="#9Slide02 Noi dung rat dai" panose="02000000000000000000" pitchFamily="2" charset="0"/>
                <a:cs typeface="+mn-cs"/>
              </a:rPr>
              <a:t> viết một đoạn văn ngắn giới thiệu về một cảnh đẹp thiên nhiên ở châu Âu.</a:t>
            </a:r>
            <a:endParaRPr kumimoji="0" lang="vi-VN" sz="2800" b="0" i="0" u="none" strike="noStrike" kern="1200" cap="none" spc="0" normalizeH="0" baseline="0" noProof="0">
              <a:ln>
                <a:noFill/>
              </a:ln>
              <a:solidFill>
                <a:srgbClr val="000099"/>
              </a:solidFill>
              <a:effectLst/>
              <a:uLnTx/>
              <a:uFillTx/>
              <a:latin typeface="#9Slide02 Noi dung rat dai" panose="02000000000000000000" pitchFamily="2" charset="0"/>
              <a:ea typeface="#9Slide02 Noi dung rat dai" panose="02000000000000000000" pitchFamily="2" charset="0"/>
              <a:cs typeface="+mn-cs"/>
            </a:endParaRPr>
          </a:p>
        </p:txBody>
      </p:sp>
    </p:spTree>
    <p:extLst>
      <p:ext uri="{BB962C8B-B14F-4D97-AF65-F5344CB8AC3E}">
        <p14:creationId xmlns:p14="http://schemas.microsoft.com/office/powerpoint/2010/main" val="857668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5000" decel="48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 accel="45000" decel="48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8" y="871699"/>
            <a:ext cx="8118944" cy="489399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6" y="3657602"/>
            <a:ext cx="1756661" cy="2780839"/>
          </a:xfrm>
          <a:prstGeom prst="rect">
            <a:avLst/>
          </a:prstGeom>
        </p:spPr>
      </p:pic>
      <p:sp>
        <p:nvSpPr>
          <p:cNvPr id="4" name="Text Box 26"/>
          <p:cNvSpPr txBox="1">
            <a:spLocks noChangeArrowheads="1"/>
          </p:cNvSpPr>
          <p:nvPr/>
        </p:nvSpPr>
        <p:spPr bwMode="auto">
          <a:xfrm>
            <a:off x="2286001" y="3087867"/>
            <a:ext cx="8962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cuối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 Box 27"/>
          <p:cNvSpPr txBox="1">
            <a:spLocks noChangeArrowheads="1"/>
          </p:cNvSpPr>
          <p:nvPr/>
        </p:nvSpPr>
        <p:spPr bwMode="auto">
          <a:xfrm>
            <a:off x="2286001" y="3785947"/>
            <a:ext cx="5596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r>
              <a:rPr kumimoji="0" lang="en-US" altLang="vi-VN"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Tìm</a:t>
            </a:r>
            <a:r>
              <a:rPr kumimoji="0" lang="en-US" altLang="vi-VN" sz="24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hiểu bài mới.</a:t>
            </a:r>
            <a:endPar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2781300" y="2057400"/>
            <a:ext cx="3777444" cy="715723"/>
          </a:xfrm>
          <a:prstGeom prst="rect">
            <a:avLst/>
          </a:prstGeom>
          <a:solidFill>
            <a:srgbClr val="FF0066"/>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27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HƯỚNG DẪN VỀ NHÀ</a:t>
            </a:r>
          </a:p>
        </p:txBody>
      </p:sp>
      <p:pic>
        <p:nvPicPr>
          <p:cNvPr id="7" name="Picture 6"/>
          <p:cNvPicPr>
            <a:picLocks noChangeAspect="1"/>
          </p:cNvPicPr>
          <p:nvPr/>
        </p:nvPicPr>
        <p:blipFill>
          <a:blip r:embed="rId5"/>
          <a:stretch>
            <a:fillRect/>
          </a:stretch>
        </p:blipFill>
        <p:spPr>
          <a:xfrm>
            <a:off x="9067800" y="2284272"/>
            <a:ext cx="2995342" cy="3003350"/>
          </a:xfrm>
          <a:prstGeom prst="rect">
            <a:avLst/>
          </a:prstGeom>
        </p:spPr>
      </p:pic>
    </p:spTree>
    <p:extLst>
      <p:ext uri="{BB962C8B-B14F-4D97-AF65-F5344CB8AC3E}">
        <p14:creationId xmlns:p14="http://schemas.microsoft.com/office/powerpoint/2010/main" val="4176819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from="(-#ppt_w/2)" to="(#ppt_x)" calcmode="lin" valueType="num">
                                      <p:cBhvr>
                                        <p:cTn id="21" dur="600" fill="hold">
                                          <p:stCondLst>
                                            <p:cond delay="0"/>
                                          </p:stCondLst>
                                        </p:cTn>
                                        <p:tgtEl>
                                          <p:spTgt spid="4"/>
                                        </p:tgtEl>
                                        <p:attrNameLst>
                                          <p:attrName>ppt_x</p:attrName>
                                        </p:attrNameLst>
                                      </p:cBhvr>
                                    </p:anim>
                                    <p:anim from="0" to="-1.0" calcmode="lin" valueType="num">
                                      <p:cBhvr>
                                        <p:cTn id="22" dur="200" decel="50000" autoRev="1" fill="hold">
                                          <p:stCondLst>
                                            <p:cond delay="600"/>
                                          </p:stCondLst>
                                        </p:cTn>
                                        <p:tgtEl>
                                          <p:spTgt spid="4"/>
                                        </p:tgtEl>
                                        <p:attrNameLst>
                                          <p:attrName>xshear</p:attrName>
                                        </p:attrNameLst>
                                      </p:cBhvr>
                                    </p:anim>
                                    <p:animScale>
                                      <p:cBhvr>
                                        <p:cTn id="23" dur="200" decel="100000" autoRev="1" fill="hold">
                                          <p:stCondLst>
                                            <p:cond delay="600"/>
                                          </p:stCondLst>
                                        </p:cTn>
                                        <p:tgtEl>
                                          <p:spTgt spid="4"/>
                                        </p:tgtEl>
                                      </p:cBhvr>
                                      <p:from x="100000" y="100000"/>
                                      <p:to x="80000" y="100000"/>
                                    </p:animScale>
                                    <p:anim by="(#ppt_h/3+#ppt_w*0.1)" calcmode="lin" valueType="num">
                                      <p:cBhvr additive="sum">
                                        <p:cTn id="24" dur="200" decel="100000" autoRev="1" fill="hold">
                                          <p:stCondLst>
                                            <p:cond delay="600"/>
                                          </p:stCondLst>
                                        </p:cTn>
                                        <p:tgtEl>
                                          <p:spTgt spid="4"/>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B97E18CA-6723-4FB7-B4A5-AF8B4D57E5F6}"/>
              </a:ext>
            </a:extLst>
          </p:cNvPr>
          <p:cNvPicPr>
            <a:picLocks noChangeAspect="1"/>
          </p:cNvPicPr>
          <p:nvPr/>
        </p:nvPicPr>
        <p:blipFill>
          <a:blip r:embed="rId4"/>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E04FDF5-4E2F-41DC-B60E-59F72BEB772E}"/>
              </a:ext>
            </a:extLst>
          </p:cNvPr>
          <p:cNvSpPr>
            <a:spLocks noGrp="1"/>
          </p:cNvSpPr>
          <p:nvPr>
            <p:ph type="subTitle" idx="4294967295"/>
          </p:nvPr>
        </p:nvSpPr>
        <p:spPr>
          <a:xfrm>
            <a:off x="4267200" y="3644856"/>
            <a:ext cx="12195175" cy="2206625"/>
          </a:xfrm>
          <a:prstGeom prst="rect">
            <a:avLst/>
          </a:prstGeom>
          <a:effectLst>
            <a:outerShdw blurRad="50800" dist="38100" dir="2700000" algn="tl" rotWithShape="0">
              <a:prstClr val="black">
                <a:alpha val="40000"/>
              </a:prstClr>
            </a:outerShdw>
          </a:effectLst>
        </p:spPr>
        <p:txBody>
          <a:bodyPr>
            <a:noAutofit/>
          </a:bodyPr>
          <a:lstStyle/>
          <a:p>
            <a:pPr marL="0" indent="0">
              <a:lnSpc>
                <a:spcPct val="130000"/>
              </a:lnSpc>
              <a:spcBef>
                <a:spcPts val="0"/>
              </a:spcBef>
              <a:buNone/>
            </a:pPr>
            <a:r>
              <a:rPr lang="en-US" sz="15000">
                <a:solidFill>
                  <a:schemeClr val="bg1"/>
                </a:solidFill>
                <a:latin typeface="#9Slide05 SVNStandly" pitchFamily="2" charset="0"/>
                <a:ea typeface="MingLiU_HKSCS-ExtB" panose="02020500000000000000" pitchFamily="18" charset="-120"/>
              </a:rPr>
              <a:t>Thankyou</a:t>
            </a:r>
            <a:endParaRPr lang="en-US" sz="15000" dirty="0">
              <a:solidFill>
                <a:schemeClr val="bg1"/>
              </a:solidFill>
              <a:latin typeface="#9Slide05 SVNStandly" pitchFamily="2" charset="0"/>
              <a:ea typeface="MingLiU_HKSCS-ExtB" panose="02020500000000000000" pitchFamily="18" charset="-120"/>
            </a:endParaRPr>
          </a:p>
        </p:txBody>
      </p:sp>
      <p:pic>
        <p:nvPicPr>
          <p:cNvPr id="2" name="2- Tu hao -Here Comes The King">
            <a:hlinkClick r:id="" action="ppaction://media"/>
            <a:extLst>
              <a:ext uri="{FF2B5EF4-FFF2-40B4-BE49-F238E27FC236}">
                <a16:creationId xmlns:a16="http://schemas.microsoft.com/office/drawing/2014/main" id="{C24A504A-3806-44F2-8D12-3804CB2CA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63469" y="3616503"/>
            <a:ext cx="1043113" cy="1043113"/>
          </a:xfrm>
          <a:prstGeom prst="rect">
            <a:avLst/>
          </a:prstGeom>
        </p:spPr>
      </p:pic>
    </p:spTree>
    <p:extLst>
      <p:ext uri="{BB962C8B-B14F-4D97-AF65-F5344CB8AC3E}">
        <p14:creationId xmlns:p14="http://schemas.microsoft.com/office/powerpoint/2010/main" val="949302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1.04167E-6 -1.11111E-6 L -1.04167E-6 -0.07222 " pathEditMode="relative" rAng="0" ptsTypes="AA">
                                      <p:cBhvr>
                                        <p:cTn id="10"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11" dur="125" fill="hold">
                                          <p:stCondLst>
                                            <p:cond delay="0"/>
                                          </p:stCondLst>
                                        </p:cTn>
                                        <p:tgtEl>
                                          <p:spTgt spid="3">
                                            <p:txEl>
                                              <p:pRg st="0" end="0"/>
                                            </p:txEl>
                                          </p:spTgt>
                                        </p:tgtEl>
                                        <p:attrNameLst>
                                          <p:attrName>r</p:attrName>
                                        </p:attrNameLst>
                                      </p:cBhvr>
                                    </p:animRot>
                                    <p:animRot by="-1500000">
                                      <p:cBhvr>
                                        <p:cTn id="12" dur="125" fill="hold">
                                          <p:stCondLst>
                                            <p:cond delay="125"/>
                                          </p:stCondLst>
                                        </p:cTn>
                                        <p:tgtEl>
                                          <p:spTgt spid="3">
                                            <p:txEl>
                                              <p:pRg st="0" end="0"/>
                                            </p:txEl>
                                          </p:spTgt>
                                        </p:tgtEl>
                                        <p:attrNameLst>
                                          <p:attrName>r</p:attrName>
                                        </p:attrNameLst>
                                      </p:cBhvr>
                                    </p:animRot>
                                    <p:animRot by="-1500000">
                                      <p:cBhvr>
                                        <p:cTn id="13" dur="125" fill="hold">
                                          <p:stCondLst>
                                            <p:cond delay="250"/>
                                          </p:stCondLst>
                                        </p:cTn>
                                        <p:tgtEl>
                                          <p:spTgt spid="3">
                                            <p:txEl>
                                              <p:pRg st="0" end="0"/>
                                            </p:txEl>
                                          </p:spTgt>
                                        </p:tgtEl>
                                        <p:attrNameLst>
                                          <p:attrName>r</p:attrName>
                                        </p:attrNameLst>
                                      </p:cBhvr>
                                    </p:animRot>
                                    <p:animRot by="1500000">
                                      <p:cBhvr>
                                        <p:cTn id="14"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878">
                <p:cTn id="1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1295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7 IcielCadena" panose="02000503000000020004" pitchFamily="2" charset="0"/>
              </a:rPr>
              <a:t>NHÌN HÌNH ĐOÁN QUỐC GIA</a:t>
            </a:r>
          </a:p>
        </p:txBody>
      </p:sp>
      <p:sp>
        <p:nvSpPr>
          <p:cNvPr id="6" name="TextBox 5">
            <a:extLst>
              <a:ext uri="{FF2B5EF4-FFF2-40B4-BE49-F238E27FC236}">
                <a16:creationId xmlns:a16="http://schemas.microsoft.com/office/drawing/2014/main" id="{2DC5EA92-0B49-4838-BA33-35D1ED10B114}"/>
              </a:ext>
            </a:extLst>
          </p:cNvPr>
          <p:cNvSpPr txBox="1"/>
          <p:nvPr/>
        </p:nvSpPr>
        <p:spPr>
          <a:xfrm>
            <a:off x="8763000" y="2462480"/>
            <a:ext cx="3733800" cy="1323439"/>
          </a:xfrm>
          <a:prstGeom prst="rect">
            <a:avLst/>
          </a:prstGeom>
          <a:noFill/>
        </p:spPr>
        <p:txBody>
          <a:bodyPr wrap="square" rtlCol="0">
            <a:spAutoFit/>
          </a:bodyPr>
          <a:lstStyle/>
          <a:p>
            <a:r>
              <a:rPr lang="en-US" sz="8000" b="1">
                <a:solidFill>
                  <a:srgbClr val="0070C0"/>
                </a:solidFill>
                <a:latin typeface="#9Slide07 IcielBaliho Script" pitchFamily="2" charset="0"/>
              </a:rPr>
              <a:t>Pháp</a:t>
            </a:r>
          </a:p>
        </p:txBody>
      </p:sp>
      <p:pic>
        <p:nvPicPr>
          <p:cNvPr id="7" name="Picture 6">
            <a:extLst>
              <a:ext uri="{FF2B5EF4-FFF2-40B4-BE49-F238E27FC236}">
                <a16:creationId xmlns:a16="http://schemas.microsoft.com/office/drawing/2014/main" id="{5C335639-6BE9-4546-A22D-F57D2DC1D4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6571" y1="14571" x2="66571" y2="14571"/>
                        <a14:foregroundMark x1="62429" y1="15857" x2="62429" y2="15857"/>
                        <a14:foregroundMark x1="78714" y1="70714" x2="78714" y2="70714"/>
                        <a14:foregroundMark x1="57286" y1="66429" x2="57286" y2="66429"/>
                        <a14:foregroundMark x1="57286" y1="66429" x2="57286" y2="66429"/>
                        <a14:foregroundMark x1="49000" y1="66000" x2="49000" y2="66000"/>
                        <a14:foregroundMark x1="47286" y1="65429" x2="50000" y2="66571"/>
                        <a14:foregroundMark x1="50000" y1="66571" x2="53429" y2="66571"/>
                        <a14:foregroundMark x1="53857" y1="66571" x2="53857" y2="66571"/>
                        <a14:foregroundMark x1="52143" y1="63571" x2="54143" y2="66286"/>
                        <a14:foregroundMark x1="52714" y1="66429" x2="53286" y2="69429"/>
                        <a14:foregroundMark x1="46857" y1="64429" x2="48429" y2="72143"/>
                        <a14:foregroundMark x1="48429" y1="72143" x2="56000" y2="68571"/>
                        <a14:foregroundMark x1="56000" y1="68571" x2="55000" y2="66286"/>
                        <a14:foregroundMark x1="53714" y1="65286" x2="55143" y2="61714"/>
                        <a14:foregroundMark x1="54143" y1="62571" x2="58429" y2="64571"/>
                        <a14:foregroundMark x1="58429" y1="64571" x2="61571" y2="67714"/>
                        <a14:foregroundMark x1="61571" y1="67571" x2="62429" y2="66714"/>
                        <a14:foregroundMark x1="62143" y1="65000" x2="61714" y2="66714"/>
                        <a14:foregroundMark x1="52143" y1="59714" x2="55000" y2="71714"/>
                        <a14:foregroundMark x1="55000" y1="71714" x2="55857" y2="64571"/>
                        <a14:foregroundMark x1="37000" y1="68857" x2="44429" y2="61286"/>
                        <a14:foregroundMark x1="44429" y1="61286" x2="44000" y2="60429"/>
                        <a14:foregroundMark x1="43571" y1="60000" x2="46286" y2="69000"/>
                        <a14:foregroundMark x1="46286" y1="69000" x2="45000" y2="63000"/>
                        <a14:foregroundMark x1="42143" y1="63143" x2="45571" y2="80286"/>
                        <a14:foregroundMark x1="45571" y1="80286" x2="47143" y2="68429"/>
                        <a14:foregroundMark x1="47143" y1="68429" x2="46857" y2="67714"/>
                        <a14:foregroundMark x1="43571" y1="67000" x2="48571" y2="78286"/>
                        <a14:foregroundMark x1="48571" y1="78286" x2="50714" y2="69571"/>
                        <a14:foregroundMark x1="50714" y1="69571" x2="50286" y2="67571"/>
                        <a14:foregroundMark x1="43000" y1="65571" x2="44857" y2="76429"/>
                        <a14:foregroundMark x1="44857" y1="76429" x2="51286" y2="69286"/>
                        <a14:foregroundMark x1="51286" y1="69286" x2="51286" y2="69286"/>
                        <a14:foregroundMark x1="52429" y1="69714" x2="59571" y2="72143"/>
                        <a14:foregroundMark x1="59571" y1="72143" x2="59571" y2="72143"/>
                        <a14:foregroundMark x1="60429" y1="71000" x2="62714" y2="73143"/>
                        <a14:foregroundMark x1="64286" y1="17571" x2="64286" y2="17571"/>
                        <a14:foregroundMark x1="61857" y1="14571" x2="61857" y2="14571"/>
                        <a14:foregroundMark x1="63286" y1="15429" x2="63286" y2="15429"/>
                        <a14:foregroundMark x1="64714" y1="15429" x2="64714" y2="15429"/>
                        <a14:foregroundMark x1="63143" y1="17286" x2="63143" y2="17286"/>
                        <a14:foregroundMark x1="62714" y1="17857" x2="62714" y2="17857"/>
                        <a14:foregroundMark x1="62714" y1="17857" x2="62714" y2="17857"/>
                        <a14:foregroundMark x1="62286" y1="18143" x2="62286" y2="18143"/>
                        <a14:foregroundMark x1="62286" y1="18143" x2="62286" y2="18143"/>
                        <a14:foregroundMark x1="62286" y1="18143" x2="62286" y2="18143"/>
                        <a14:foregroundMark x1="62286" y1="18143" x2="62286" y2="18143"/>
                        <a14:foregroundMark x1="67571" y1="18714" x2="67571" y2="18714"/>
                        <a14:foregroundMark x1="67571" y1="18714" x2="68000" y2="19286"/>
                        <a14:foregroundMark x1="68000" y1="19286" x2="68000" y2="19286"/>
                        <a14:foregroundMark x1="68143" y1="19571" x2="68143" y2="19571"/>
                        <a14:foregroundMark x1="68286" y1="20857" x2="66571" y2="25571"/>
                        <a14:foregroundMark x1="66429" y1="25714" x2="66429" y2="25714"/>
                        <a14:foregroundMark x1="66571" y1="26000" x2="67000" y2="26571"/>
                        <a14:foregroundMark x1="69000" y1="32286" x2="68857" y2="31000"/>
                        <a14:foregroundMark x1="61571" y1="16429" x2="61571" y2="16429"/>
                        <a14:foregroundMark x1="60857" y1="17571" x2="60857" y2="17571"/>
                        <a14:foregroundMark x1="60857" y1="18286" x2="60286" y2="21286"/>
                        <a14:foregroundMark x1="60143" y1="21714" x2="60143" y2="21714"/>
                        <a14:foregroundMark x1="58857" y1="63143" x2="59286" y2="62429"/>
                        <a14:foregroundMark x1="60000" y1="61571" x2="62429" y2="61286"/>
                        <a14:foregroundMark x1="63286" y1="62714" x2="66286" y2="68714"/>
                        <a14:foregroundMark x1="38286" y1="69857" x2="38286" y2="69857"/>
                        <a14:foregroundMark x1="41143" y1="73000" x2="41143" y2="73000"/>
                        <a14:foregroundMark x1="41143" y1="74143" x2="43000" y2="73429"/>
                      </a14:backgroundRemoval>
                    </a14:imgEffect>
                  </a14:imgLayer>
                </a14:imgProps>
              </a:ext>
            </a:extLst>
          </a:blip>
          <a:stretch>
            <a:fillRect/>
          </a:stretch>
        </p:blipFill>
        <p:spPr>
          <a:xfrm>
            <a:off x="6953250" y="3905250"/>
            <a:ext cx="2952750" cy="2952750"/>
          </a:xfrm>
          <a:prstGeom prst="rect">
            <a:avLst/>
          </a:prstGeom>
        </p:spPr>
      </p:pic>
      <p:pic>
        <p:nvPicPr>
          <p:cNvPr id="9" name="Round Timer 5 seconds countdown Intro Video - Amazing animation">
            <a:hlinkClick r:id="" action="ppaction://media"/>
            <a:extLst>
              <a:ext uri="{FF2B5EF4-FFF2-40B4-BE49-F238E27FC236}">
                <a16:creationId xmlns:a16="http://schemas.microsoft.com/office/drawing/2014/main" id="{9B607F72-562A-40FC-89DC-3B35D2A585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6000" y="5067543"/>
            <a:ext cx="1981200" cy="1317340"/>
          </a:xfrm>
          <a:prstGeom prst="rect">
            <a:avLst/>
          </a:prstGeom>
        </p:spPr>
      </p:pic>
      <p:pic>
        <p:nvPicPr>
          <p:cNvPr id="3" name="Picture 2">
            <a:extLst>
              <a:ext uri="{FF2B5EF4-FFF2-40B4-BE49-F238E27FC236}">
                <a16:creationId xmlns:a16="http://schemas.microsoft.com/office/drawing/2014/main" id="{4BD88D5E-8824-4857-BC5D-E6A868CB2529}"/>
              </a:ext>
            </a:extLst>
          </p:cNvPr>
          <p:cNvPicPr>
            <a:picLocks noChangeAspect="1"/>
          </p:cNvPicPr>
          <p:nvPr/>
        </p:nvPicPr>
        <p:blipFill rotWithShape="1">
          <a:blip r:embed="rId7"/>
          <a:srcRect l="16312" r="5917"/>
          <a:stretch/>
        </p:blipFill>
        <p:spPr>
          <a:xfrm>
            <a:off x="489858" y="1769521"/>
            <a:ext cx="5878286" cy="4648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9409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1295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7 IcielCadena" panose="02000503000000020004" pitchFamily="2" charset="0"/>
              </a:rPr>
              <a:t>NHÌN HÌNH ĐOÁN QUỐC GIA</a:t>
            </a:r>
          </a:p>
        </p:txBody>
      </p:sp>
      <p:sp>
        <p:nvSpPr>
          <p:cNvPr id="6" name="TextBox 5">
            <a:extLst>
              <a:ext uri="{FF2B5EF4-FFF2-40B4-BE49-F238E27FC236}">
                <a16:creationId xmlns:a16="http://schemas.microsoft.com/office/drawing/2014/main" id="{2DC5EA92-0B49-4838-BA33-35D1ED10B114}"/>
              </a:ext>
            </a:extLst>
          </p:cNvPr>
          <p:cNvSpPr txBox="1"/>
          <p:nvPr/>
        </p:nvSpPr>
        <p:spPr>
          <a:xfrm>
            <a:off x="8763000" y="2462480"/>
            <a:ext cx="3733800" cy="1323439"/>
          </a:xfrm>
          <a:prstGeom prst="rect">
            <a:avLst/>
          </a:prstGeom>
          <a:noFill/>
        </p:spPr>
        <p:txBody>
          <a:bodyPr wrap="square" rtlCol="0">
            <a:spAutoFit/>
          </a:bodyPr>
          <a:lstStyle/>
          <a:p>
            <a:r>
              <a:rPr lang="en-US" sz="8000" b="1">
                <a:solidFill>
                  <a:srgbClr val="0070C0"/>
                </a:solidFill>
                <a:latin typeface="#9Slide07 IcielBaliho Script" pitchFamily="2" charset="0"/>
              </a:rPr>
              <a:t>Hà Lan</a:t>
            </a:r>
          </a:p>
        </p:txBody>
      </p:sp>
      <p:pic>
        <p:nvPicPr>
          <p:cNvPr id="7" name="Picture 6">
            <a:extLst>
              <a:ext uri="{FF2B5EF4-FFF2-40B4-BE49-F238E27FC236}">
                <a16:creationId xmlns:a16="http://schemas.microsoft.com/office/drawing/2014/main" id="{5C335639-6BE9-4546-A22D-F57D2DC1D4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6571" y1="14571" x2="66571" y2="14571"/>
                        <a14:foregroundMark x1="62429" y1="15857" x2="62429" y2="15857"/>
                        <a14:foregroundMark x1="78714" y1="70714" x2="78714" y2="70714"/>
                        <a14:foregroundMark x1="57286" y1="66429" x2="57286" y2="66429"/>
                        <a14:foregroundMark x1="57286" y1="66429" x2="57286" y2="66429"/>
                        <a14:foregroundMark x1="49000" y1="66000" x2="49000" y2="66000"/>
                        <a14:foregroundMark x1="47286" y1="65429" x2="50000" y2="66571"/>
                        <a14:foregroundMark x1="50000" y1="66571" x2="53429" y2="66571"/>
                        <a14:foregroundMark x1="53857" y1="66571" x2="53857" y2="66571"/>
                        <a14:foregroundMark x1="52143" y1="63571" x2="54143" y2="66286"/>
                        <a14:foregroundMark x1="52714" y1="66429" x2="53286" y2="69429"/>
                        <a14:foregroundMark x1="46857" y1="64429" x2="48429" y2="72143"/>
                        <a14:foregroundMark x1="48429" y1="72143" x2="56000" y2="68571"/>
                        <a14:foregroundMark x1="56000" y1="68571" x2="55000" y2="66286"/>
                        <a14:foregroundMark x1="53714" y1="65286" x2="55143" y2="61714"/>
                        <a14:foregroundMark x1="54143" y1="62571" x2="58429" y2="64571"/>
                        <a14:foregroundMark x1="58429" y1="64571" x2="61571" y2="67714"/>
                        <a14:foregroundMark x1="61571" y1="67571" x2="62429" y2="66714"/>
                        <a14:foregroundMark x1="62143" y1="65000" x2="61714" y2="66714"/>
                        <a14:foregroundMark x1="52143" y1="59714" x2="55000" y2="71714"/>
                        <a14:foregroundMark x1="55000" y1="71714" x2="55857" y2="64571"/>
                        <a14:foregroundMark x1="37000" y1="68857" x2="44429" y2="61286"/>
                        <a14:foregroundMark x1="44429" y1="61286" x2="44000" y2="60429"/>
                        <a14:foregroundMark x1="43571" y1="60000" x2="46286" y2="69000"/>
                        <a14:foregroundMark x1="46286" y1="69000" x2="45000" y2="63000"/>
                        <a14:foregroundMark x1="42143" y1="63143" x2="45571" y2="80286"/>
                        <a14:foregroundMark x1="45571" y1="80286" x2="47143" y2="68429"/>
                        <a14:foregroundMark x1="47143" y1="68429" x2="46857" y2="67714"/>
                        <a14:foregroundMark x1="43571" y1="67000" x2="48571" y2="78286"/>
                        <a14:foregroundMark x1="48571" y1="78286" x2="50714" y2="69571"/>
                        <a14:foregroundMark x1="50714" y1="69571" x2="50286" y2="67571"/>
                        <a14:foregroundMark x1="43000" y1="65571" x2="44857" y2="76429"/>
                        <a14:foregroundMark x1="44857" y1="76429" x2="51286" y2="69286"/>
                        <a14:foregroundMark x1="51286" y1="69286" x2="51286" y2="69286"/>
                        <a14:foregroundMark x1="52429" y1="69714" x2="59571" y2="72143"/>
                        <a14:foregroundMark x1="59571" y1="72143" x2="59571" y2="72143"/>
                        <a14:foregroundMark x1="60429" y1="71000" x2="62714" y2="73143"/>
                        <a14:foregroundMark x1="64286" y1="17571" x2="64286" y2="17571"/>
                        <a14:foregroundMark x1="61857" y1="14571" x2="61857" y2="14571"/>
                        <a14:foregroundMark x1="63286" y1="15429" x2="63286" y2="15429"/>
                        <a14:foregroundMark x1="64714" y1="15429" x2="64714" y2="15429"/>
                        <a14:foregroundMark x1="63143" y1="17286" x2="63143" y2="17286"/>
                        <a14:foregroundMark x1="62714" y1="17857" x2="62714" y2="17857"/>
                        <a14:foregroundMark x1="62714" y1="17857" x2="62714" y2="17857"/>
                        <a14:foregroundMark x1="62286" y1="18143" x2="62286" y2="18143"/>
                        <a14:foregroundMark x1="62286" y1="18143" x2="62286" y2="18143"/>
                        <a14:foregroundMark x1="62286" y1="18143" x2="62286" y2="18143"/>
                        <a14:foregroundMark x1="62286" y1="18143" x2="62286" y2="18143"/>
                        <a14:foregroundMark x1="67571" y1="18714" x2="67571" y2="18714"/>
                        <a14:foregroundMark x1="67571" y1="18714" x2="68000" y2="19286"/>
                        <a14:foregroundMark x1="68000" y1="19286" x2="68000" y2="19286"/>
                        <a14:foregroundMark x1="68143" y1="19571" x2="68143" y2="19571"/>
                        <a14:foregroundMark x1="68286" y1="20857" x2="66571" y2="25571"/>
                        <a14:foregroundMark x1="66429" y1="25714" x2="66429" y2="25714"/>
                        <a14:foregroundMark x1="66571" y1="26000" x2="67000" y2="26571"/>
                        <a14:foregroundMark x1="69000" y1="32286" x2="68857" y2="31000"/>
                        <a14:foregroundMark x1="61571" y1="16429" x2="61571" y2="16429"/>
                        <a14:foregroundMark x1="60857" y1="17571" x2="60857" y2="17571"/>
                        <a14:foregroundMark x1="60857" y1="18286" x2="60286" y2="21286"/>
                        <a14:foregroundMark x1="60143" y1="21714" x2="60143" y2="21714"/>
                        <a14:foregroundMark x1="58857" y1="63143" x2="59286" y2="62429"/>
                        <a14:foregroundMark x1="60000" y1="61571" x2="62429" y2="61286"/>
                        <a14:foregroundMark x1="63286" y1="62714" x2="66286" y2="68714"/>
                        <a14:foregroundMark x1="38286" y1="69857" x2="38286" y2="69857"/>
                        <a14:foregroundMark x1="41143" y1="73000" x2="41143" y2="73000"/>
                        <a14:foregroundMark x1="41143" y1="74143" x2="43000" y2="73429"/>
                      </a14:backgroundRemoval>
                    </a14:imgEffect>
                  </a14:imgLayer>
                </a14:imgProps>
              </a:ext>
            </a:extLst>
          </a:blip>
          <a:stretch>
            <a:fillRect/>
          </a:stretch>
        </p:blipFill>
        <p:spPr>
          <a:xfrm>
            <a:off x="6953250" y="3905250"/>
            <a:ext cx="2952750" cy="2952750"/>
          </a:xfrm>
          <a:prstGeom prst="rect">
            <a:avLst/>
          </a:prstGeom>
        </p:spPr>
      </p:pic>
      <p:pic>
        <p:nvPicPr>
          <p:cNvPr id="9" name="Round Timer 5 seconds countdown Intro Video - Amazing animation">
            <a:hlinkClick r:id="" action="ppaction://media"/>
            <a:extLst>
              <a:ext uri="{FF2B5EF4-FFF2-40B4-BE49-F238E27FC236}">
                <a16:creationId xmlns:a16="http://schemas.microsoft.com/office/drawing/2014/main" id="{9B607F72-562A-40FC-89DC-3B35D2A585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6000" y="5067543"/>
            <a:ext cx="1981200" cy="1317340"/>
          </a:xfrm>
          <a:prstGeom prst="rect">
            <a:avLst/>
          </a:prstGeom>
        </p:spPr>
      </p:pic>
      <p:pic>
        <p:nvPicPr>
          <p:cNvPr id="2" name="Picture 1">
            <a:extLst>
              <a:ext uri="{FF2B5EF4-FFF2-40B4-BE49-F238E27FC236}">
                <a16:creationId xmlns:a16="http://schemas.microsoft.com/office/drawing/2014/main" id="{0CC843ED-0698-4C1A-AA59-427960C4D450}"/>
              </a:ext>
            </a:extLst>
          </p:cNvPr>
          <p:cNvPicPr>
            <a:picLocks noChangeAspect="1"/>
          </p:cNvPicPr>
          <p:nvPr/>
        </p:nvPicPr>
        <p:blipFill>
          <a:blip r:embed="rId7"/>
          <a:stretch>
            <a:fillRect/>
          </a:stretch>
        </p:blipFill>
        <p:spPr>
          <a:xfrm>
            <a:off x="371662" y="2025650"/>
            <a:ext cx="6581588" cy="435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3579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55FD47-A9C0-4E29-BD84-36A47CC99283}"/>
              </a:ext>
            </a:extLst>
          </p:cNvPr>
          <p:cNvSpPr>
            <a:spLocks noGrp="1"/>
          </p:cNvSpPr>
          <p:nvPr>
            <p:ph type="title"/>
          </p:nvPr>
        </p:nvSpPr>
        <p:spPr>
          <a:xfrm>
            <a:off x="4649268" y="4830953"/>
            <a:ext cx="6829520" cy="862031"/>
          </a:xfrm>
        </p:spPr>
        <p:txBody>
          <a:bodyPr vert="horz" lIns="91440" tIns="45720" rIns="91440" bIns="45720" rtlCol="0" anchor="b">
            <a:normAutofit/>
          </a:bodyPr>
          <a:lstStyle/>
          <a:p>
            <a:pPr algn="l">
              <a:lnSpc>
                <a:spcPct val="90000"/>
              </a:lnSpc>
            </a:pPr>
            <a:r>
              <a:rPr lang="en-US" sz="4800" b="1" kern="1200" dirty="0">
                <a:solidFill>
                  <a:srgbClr val="FFFF00"/>
                </a:solidFill>
                <a:latin typeface="+mj-lt"/>
                <a:ea typeface="+mj-ea"/>
                <a:cs typeface="+mj-cs"/>
              </a:rPr>
              <a:t>CHÂU ÂU</a:t>
            </a:r>
          </a:p>
        </p:txBody>
      </p:sp>
      <p:sp>
        <p:nvSpPr>
          <p:cNvPr id="3" name="Content Placeholder 2">
            <a:extLst>
              <a:ext uri="{FF2B5EF4-FFF2-40B4-BE49-F238E27FC236}">
                <a16:creationId xmlns:a16="http://schemas.microsoft.com/office/drawing/2014/main" id="{362FE62B-F517-4DB0-B7D6-F1EDF097CA11}"/>
              </a:ext>
            </a:extLst>
          </p:cNvPr>
          <p:cNvSpPr>
            <a:spLocks noGrp="1"/>
          </p:cNvSpPr>
          <p:nvPr>
            <p:ph idx="1"/>
          </p:nvPr>
        </p:nvSpPr>
        <p:spPr>
          <a:xfrm>
            <a:off x="4603468" y="5839017"/>
            <a:ext cx="6829520" cy="403749"/>
          </a:xfrm>
        </p:spPr>
        <p:txBody>
          <a:bodyPr vert="horz" lIns="91440" tIns="45720" rIns="91440" bIns="45720" rtlCol="0">
            <a:normAutofit lnSpcReduction="10000"/>
          </a:bodyPr>
          <a:lstStyle/>
          <a:p>
            <a:pPr marL="0" indent="0">
              <a:lnSpc>
                <a:spcPct val="90000"/>
              </a:lnSpc>
              <a:spcBef>
                <a:spcPts val="1000"/>
              </a:spcBef>
              <a:buNone/>
            </a:pPr>
            <a:r>
              <a:rPr lang="en-US" sz="2400" b="1" kern="1200" dirty="0">
                <a:solidFill>
                  <a:srgbClr val="E7E6E6"/>
                </a:solidFill>
                <a:latin typeface="+mn-lt"/>
                <a:ea typeface="+mn-ea"/>
                <a:cs typeface="+mn-cs"/>
              </a:rPr>
              <a:t>THIÊN NHIÊN TƯƠI ĐẸP</a:t>
            </a:r>
          </a:p>
        </p:txBody>
      </p:sp>
      <p:pic>
        <p:nvPicPr>
          <p:cNvPr id="1030" name="Picture 6" descr="Image result for europe temperature map">
            <a:extLst>
              <a:ext uri="{FF2B5EF4-FFF2-40B4-BE49-F238E27FC236}">
                <a16:creationId xmlns:a16="http://schemas.microsoft.com/office/drawing/2014/main" id="{9437AC11-7837-4F73-9418-9B6B895F02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89" r="1" b="16930"/>
          <a:stretch/>
        </p:blipFill>
        <p:spPr bwMode="auto">
          <a:xfrm>
            <a:off x="317636" y="321734"/>
            <a:ext cx="3797570" cy="201055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5B322CF7-B6C5-4343-8427-C4AC94425B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44" r="11593"/>
          <a:stretch/>
        </p:blipFill>
        <p:spPr bwMode="auto">
          <a:xfrm>
            <a:off x="4202549" y="321732"/>
            <a:ext cx="3793472" cy="41113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40" name="Picture 16" descr="Kết quả hình ảnh cho winter russia">
            <a:extLst>
              <a:ext uri="{FF2B5EF4-FFF2-40B4-BE49-F238E27FC236}">
                <a16:creationId xmlns:a16="http://schemas.microsoft.com/office/drawing/2014/main" id="{AD166302-20CA-4116-A193-6E020B1809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286" b="6408"/>
          <a:stretch/>
        </p:blipFill>
        <p:spPr bwMode="auto">
          <a:xfrm>
            <a:off x="8086176" y="321733"/>
            <a:ext cx="3797984" cy="20105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Image result for apple blossom">
            <a:extLst>
              <a:ext uri="{FF2B5EF4-FFF2-40B4-BE49-F238E27FC236}">
                <a16:creationId xmlns:a16="http://schemas.microsoft.com/office/drawing/2014/main" id="{F115BE0E-71DC-4D6F-B4CF-0DBEF904503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680" b="29916"/>
          <a:stretch/>
        </p:blipFill>
        <p:spPr bwMode="auto">
          <a:xfrm>
            <a:off x="317634" y="2422097"/>
            <a:ext cx="3794760" cy="20138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Image result for europe animal map">
            <a:extLst>
              <a:ext uri="{FF2B5EF4-FFF2-40B4-BE49-F238E27FC236}">
                <a16:creationId xmlns:a16="http://schemas.microsoft.com/office/drawing/2014/main" id="{647C6BEC-B86A-4D8B-A90F-F7C0EC919B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116" r="1" b="21727"/>
          <a:stretch/>
        </p:blipFill>
        <p:spPr bwMode="auto">
          <a:xfrm>
            <a:off x="8082952" y="2431705"/>
            <a:ext cx="3797983" cy="20009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151" name="Straight Connector 15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europe natural map">
            <a:extLst>
              <a:ext uri="{FF2B5EF4-FFF2-40B4-BE49-F238E27FC236}">
                <a16:creationId xmlns:a16="http://schemas.microsoft.com/office/drawing/2014/main" id="{8E39E454-4536-4737-B960-295E4F0E21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9316" r="1" b="6584"/>
          <a:stretch/>
        </p:blipFill>
        <p:spPr bwMode="auto">
          <a:xfrm>
            <a:off x="317634" y="4525716"/>
            <a:ext cx="3794760" cy="201055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10" descr="Kết quả hình ảnh cho oak icon">
            <a:extLst>
              <a:ext uri="{FF2B5EF4-FFF2-40B4-BE49-F238E27FC236}">
                <a16:creationId xmlns:a16="http://schemas.microsoft.com/office/drawing/2014/main" id="{351D8BD7-8120-4971-8AC5-A685D378290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0556" b="71852" l="10000" r="90000">
                        <a14:foregroundMark x1="53900" y1="61667" x2="53900" y2="61667"/>
                        <a14:foregroundMark x1="42100" y1="71204" x2="42100" y2="71204"/>
                        <a14:foregroundMark x1="30500" y1="71852" x2="30500" y2="71852"/>
                        <a14:backgroundMark x1="58500" y1="33426" x2="58500" y2="33426"/>
                        <a14:backgroundMark x1="59700" y1="34074" x2="59700" y2="34074"/>
                        <a14:backgroundMark x1="48400" y1="36019" x2="48400" y2="36019"/>
                        <a14:backgroundMark x1="62800" y1="43981" x2="62800" y2="43981"/>
                        <a14:backgroundMark x1="40800" y1="36852" x2="40800" y2="36852"/>
                        <a14:backgroundMark x1="45800" y1="36389" x2="45800" y2="36389"/>
                        <a14:backgroundMark x1="38900" y1="37222" x2="38900" y2="37222"/>
                        <a14:backgroundMark x1="61500" y1="55278" x2="61500" y2="55278"/>
                        <a14:backgroundMark x1="54200" y1="53889" x2="54200" y2="53889"/>
                        <a14:backgroundMark x1="58700" y1="54537" x2="58700" y2="54537"/>
                        <a14:backgroundMark x1="63600" y1="42222" x2="63600" y2="42222"/>
                        <a14:backgroundMark x1="58700" y1="54722" x2="58700" y2="54722"/>
                        <a14:backgroundMark x1="60800" y1="53333" x2="60800" y2="53333"/>
                      </a14:backgroundRemoval>
                    </a14:imgEffect>
                    <a14:imgEffect>
                      <a14:saturation sat="300000"/>
                    </a14:imgEffect>
                  </a14:imgLayer>
                </a14:imgProps>
              </a:ext>
              <a:ext uri="{28A0092B-C50C-407E-A947-70E740481C1C}">
                <a14:useLocalDpi xmlns:a14="http://schemas.microsoft.com/office/drawing/2010/main" val="0"/>
              </a:ext>
            </a:extLst>
          </a:blip>
          <a:srcRect t="14445" b="23333"/>
          <a:stretch/>
        </p:blipFill>
        <p:spPr bwMode="auto">
          <a:xfrm>
            <a:off x="9027450" y="4577571"/>
            <a:ext cx="1178884" cy="1114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ết quả hình ảnh cho Cây lãnh sam">
            <a:extLst>
              <a:ext uri="{FF2B5EF4-FFF2-40B4-BE49-F238E27FC236}">
                <a16:creationId xmlns:a16="http://schemas.microsoft.com/office/drawing/2014/main" id="{7D50FC73-8D90-4980-AA86-506E83088B0D}"/>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500" b="95109" l="2222" r="94889">
                        <a14:foregroundMark x1="51556" y1="7174" x2="51556" y2="7174"/>
                        <a14:foregroundMark x1="54333" y1="2500" x2="54333" y2="2500"/>
                        <a14:foregroundMark x1="50222" y1="95109" x2="50222" y2="95109"/>
                        <a14:foregroundMark x1="91667" y1="78261" x2="91667" y2="78261"/>
                        <a14:foregroundMark x1="6889" y1="75978" x2="6889" y2="75978"/>
                        <a14:foregroundMark x1="2444" y1="75217" x2="2444" y2="75217"/>
                        <a14:foregroundMark x1="93111" y1="63152" x2="93111" y2="63152"/>
                        <a14:foregroundMark x1="94889" y1="76087" x2="94889" y2="76087"/>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64028" y="4646334"/>
            <a:ext cx="906364" cy="10355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Kết quả hình ảnh cho leave icon">
            <a:extLst>
              <a:ext uri="{FF2B5EF4-FFF2-40B4-BE49-F238E27FC236}">
                <a16:creationId xmlns:a16="http://schemas.microsoft.com/office/drawing/2014/main" id="{033F4866-F356-4A0F-B249-DB0AB44D114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703" b="89790" l="4027" r="95973">
                        <a14:foregroundMark x1="25168" y1="83183" x2="25168" y2="83183"/>
                        <a14:foregroundMark x1="8054" y1="40240" x2="8054" y2="40240"/>
                        <a14:foregroundMark x1="90604" y1="42042" x2="90604" y2="42042"/>
                        <a14:foregroundMark x1="73490" y1="83183" x2="73490" y2="83183"/>
                        <a14:foregroundMark x1="42282" y1="5706" x2="42282" y2="5706"/>
                        <a14:foregroundMark x1="48993" y1="3003" x2="48993" y2="3003"/>
                        <a14:foregroundMark x1="90604" y1="44144" x2="90604" y2="44144"/>
                        <a14:foregroundMark x1="92617" y1="33634" x2="92617" y2="33634"/>
                        <a14:foregroundMark x1="4027" y1="73874" x2="4027" y2="73874"/>
                        <a14:foregroundMark x1="72483" y1="87087" x2="72483" y2="87087"/>
                        <a14:foregroundMark x1="28523" y1="86186" x2="28523" y2="86186"/>
                        <a14:foregroundMark x1="30537" y1="87988" x2="30537" y2="87988"/>
                        <a14:foregroundMark x1="70134" y1="90090" x2="70134" y2="90090"/>
                        <a14:foregroundMark x1="95973" y1="40240" x2="95973" y2="40240"/>
                        <a14:foregroundMark x1="95973" y1="70871" x2="95973" y2="70871"/>
                      </a14:backgroundRemoval>
                    </a14:imgEffect>
                    <a14:imgEffect>
                      <a14:saturation sat="400000"/>
                    </a14:imgEffect>
                  </a14:imgLayer>
                </a14:imgProps>
              </a:ext>
              <a:ext uri="{28A0092B-C50C-407E-A947-70E740481C1C}">
                <a14:useLocalDpi xmlns:a14="http://schemas.microsoft.com/office/drawing/2010/main" val="0"/>
              </a:ext>
            </a:extLst>
          </a:blip>
          <a:srcRect b="7778"/>
          <a:stretch/>
        </p:blipFill>
        <p:spPr bwMode="auto">
          <a:xfrm>
            <a:off x="10407519" y="4889535"/>
            <a:ext cx="1238250" cy="1276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684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85E7F-905B-4888-8240-48DCA29F2B06}"/>
              </a:ext>
            </a:extLst>
          </p:cNvPr>
          <p:cNvPicPr>
            <a:picLocks noChangeAspect="1"/>
          </p:cNvPicPr>
          <p:nvPr/>
        </p:nvPicPr>
        <p:blipFill rotWithShape="1">
          <a:blip r:embed="rId2"/>
          <a:srcRect l="6270" r="4841"/>
          <a:stretch/>
        </p:blipFill>
        <p:spPr>
          <a:xfrm>
            <a:off x="-26542" y="-29642"/>
            <a:ext cx="12191980" cy="6857990"/>
          </a:xfrm>
          <a:prstGeom prst="rect">
            <a:avLst/>
          </a:prstGeom>
        </p:spPr>
      </p:pic>
      <p:sp>
        <p:nvSpPr>
          <p:cNvPr id="22"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2">
            <a:extLst>
              <a:ext uri="{FF2B5EF4-FFF2-40B4-BE49-F238E27FC236}">
                <a16:creationId xmlns:a16="http://schemas.microsoft.com/office/drawing/2014/main" id="{19686581-5E7F-44B1-8871-0085C566E21B}"/>
              </a:ext>
            </a:extLst>
          </p:cNvPr>
          <p:cNvSpPr txBox="1"/>
          <p:nvPr/>
        </p:nvSpPr>
        <p:spPr>
          <a:xfrm>
            <a:off x="-304800" y="5415749"/>
            <a:ext cx="12191980" cy="744836"/>
          </a:xfrm>
          <a:prstGeom prst="rect">
            <a:avLst/>
          </a:prstGeom>
        </p:spPr>
        <p:txBody>
          <a:bodyPr vert="horz" lIns="91440" tIns="45720" rIns="91440" bIns="45720" rtlCol="0" anchor="ctr">
            <a:normAutofit fontScale="77500" lnSpcReduction="20000"/>
          </a:bodyPr>
          <a:lstStyle/>
          <a:p>
            <a:pPr algn="ctr">
              <a:lnSpc>
                <a:spcPct val="90000"/>
              </a:lnSpc>
              <a:spcBef>
                <a:spcPct val="0"/>
              </a:spcBef>
              <a:spcAft>
                <a:spcPts val="600"/>
              </a:spcAft>
              <a:defRPr/>
            </a:pPr>
            <a:r>
              <a:rPr lang="en-US" sz="3600" dirty="0">
                <a:solidFill>
                  <a:srgbClr val="002060"/>
                </a:solidFill>
                <a:latin typeface="#9Slide07 IcielCadena" panose="02000503000000020004" pitchFamily="2" charset="0"/>
                <a:ea typeface="+mj-ea"/>
                <a:cs typeface="+mj-cs"/>
              </a:rPr>
              <a:t>		TIẾT 1+2+3 : BÀI 1</a:t>
            </a:r>
            <a:r>
              <a:rPr lang="vi-VN" sz="3600" dirty="0">
                <a:solidFill>
                  <a:srgbClr val="002060"/>
                </a:solidFill>
                <a:latin typeface="#9Slide07 IcielCadena" panose="02000503000000020004" pitchFamily="2" charset="0"/>
                <a:ea typeface="+mj-ea"/>
                <a:cs typeface="+mj-cs"/>
              </a:rPr>
              <a:t>: VỊ TRÍ ĐỊA LÍ. ĐĂC ĐIỂM TỰ NHIÊN CHÂU ÂU</a:t>
            </a:r>
          </a:p>
        </p:txBody>
      </p:sp>
      <p:cxnSp>
        <p:nvCxnSpPr>
          <p:cNvPr id="23"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864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7000">
                                          <p:cBhvr additive="base">
                                            <p:cTn id="7" dur="2000" fill="hold"/>
                                            <p:tgtEl>
                                              <p:spTgt spid="5"/>
                                            </p:tgtEl>
                                            <p:attrNameLst>
                                              <p:attrName>ppt_x</p:attrName>
                                            </p:attrNameLst>
                                          </p:cBhvr>
                                          <p:tavLst>
                                            <p:tav tm="0">
                                              <p:val>
                                                <p:strVal val="1+#ppt_w/2"/>
                                              </p:val>
                                            </p:tav>
                                            <p:tav tm="100000">
                                              <p:val>
                                                <p:strVal val="#ppt_x"/>
                                              </p:val>
                                            </p:tav>
                                          </p:tavLst>
                                        </p:anim>
                                        <p:anim calcmode="lin" valueType="num" p14:bounceEnd="67000">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493E09-86CB-4225-B4F6-50F3752EB830}"/>
              </a:ext>
            </a:extLst>
          </p:cNvPr>
          <p:cNvSpPr/>
          <p:nvPr/>
        </p:nvSpPr>
        <p:spPr>
          <a:xfrm>
            <a:off x="0" y="0"/>
            <a:ext cx="1981200"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1E3B476-CE0C-4985-A265-BE5B8F16F4DA}"/>
              </a:ext>
            </a:extLst>
          </p:cNvPr>
          <p:cNvSpPr/>
          <p:nvPr/>
        </p:nvSpPr>
        <p:spPr>
          <a:xfrm>
            <a:off x="647700" y="2209800"/>
            <a:ext cx="2667000" cy="2438400"/>
          </a:xfrm>
          <a:prstGeom prst="ellipse">
            <a:avLst/>
          </a:prstGeom>
          <a:solidFill>
            <a:schemeClr val="bg1"/>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7 IcielCadena" panose="02000503000000020004" pitchFamily="2" charset="0"/>
              </a:rPr>
              <a:t>Nội Dung</a:t>
            </a:r>
          </a:p>
        </p:txBody>
      </p:sp>
      <p:sp>
        <p:nvSpPr>
          <p:cNvPr id="12" name="Rectangle: Rounded Corners 11">
            <a:extLst>
              <a:ext uri="{FF2B5EF4-FFF2-40B4-BE49-F238E27FC236}">
                <a16:creationId xmlns:a16="http://schemas.microsoft.com/office/drawing/2014/main" id="{9B86CC2A-7567-43A4-B6D6-A35E5186CC02}"/>
              </a:ext>
            </a:extLst>
          </p:cNvPr>
          <p:cNvSpPr/>
          <p:nvPr/>
        </p:nvSpPr>
        <p:spPr>
          <a:xfrm>
            <a:off x="5236396" y="1524000"/>
            <a:ext cx="6523347" cy="9144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9Slide07 IcielBaliho Script" pitchFamily="2" charset="0"/>
              </a:rPr>
              <a:t>1. </a:t>
            </a:r>
            <a:r>
              <a:rPr lang="vi-VN" sz="3600">
                <a:solidFill>
                  <a:srgbClr val="0070C0"/>
                </a:solidFill>
                <a:latin typeface="#9Slide07 IcielBaliho Script" pitchFamily="2" charset="0"/>
              </a:rPr>
              <a:t>Vị trí địa lí, hình dạng, kích thước</a:t>
            </a:r>
            <a:endParaRPr lang="en-US" sz="3600">
              <a:solidFill>
                <a:srgbClr val="0070C0"/>
              </a:solidFill>
              <a:latin typeface="#9Slide07 IcielBaliho Script" pitchFamily="2" charset="0"/>
            </a:endParaRPr>
          </a:p>
        </p:txBody>
      </p:sp>
      <p:sp>
        <p:nvSpPr>
          <p:cNvPr id="13" name="Rectangle: Rounded Corners 12">
            <a:extLst>
              <a:ext uri="{FF2B5EF4-FFF2-40B4-BE49-F238E27FC236}">
                <a16:creationId xmlns:a16="http://schemas.microsoft.com/office/drawing/2014/main" id="{492E85DD-4FDD-496A-B086-38C4B6DEA94C}"/>
              </a:ext>
            </a:extLst>
          </p:cNvPr>
          <p:cNvSpPr/>
          <p:nvPr/>
        </p:nvSpPr>
        <p:spPr>
          <a:xfrm>
            <a:off x="5257800" y="4191000"/>
            <a:ext cx="6523347" cy="13716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9Slide07 IcielBaliho Script" pitchFamily="2" charset="0"/>
              </a:rPr>
              <a:t>2. </a:t>
            </a:r>
            <a:r>
              <a:rPr lang="vi-VN" sz="3600">
                <a:solidFill>
                  <a:srgbClr val="0070C0"/>
                </a:solidFill>
                <a:latin typeface="#9Slide07 IcielBaliho Script" pitchFamily="2" charset="0"/>
              </a:rPr>
              <a:t>Đặc điểm tự nhiên</a:t>
            </a:r>
            <a:endParaRPr lang="en-US" sz="3600">
              <a:solidFill>
                <a:srgbClr val="0070C0"/>
              </a:solidFill>
              <a:latin typeface="#9Slide07 IcielBaliho Script" pitchFamily="2" charset="0"/>
            </a:endParaRPr>
          </a:p>
        </p:txBody>
      </p:sp>
      <p:pic>
        <p:nvPicPr>
          <p:cNvPr id="15" name="Picture 14">
            <a:extLst>
              <a:ext uri="{FF2B5EF4-FFF2-40B4-BE49-F238E27FC236}">
                <a16:creationId xmlns:a16="http://schemas.microsoft.com/office/drawing/2014/main" id="{C879230C-A2A0-405D-8686-2E7998CB5A08}"/>
              </a:ext>
            </a:extLst>
          </p:cNvPr>
          <p:cNvPicPr>
            <a:picLocks noChangeAspect="1"/>
          </p:cNvPicPr>
          <p:nvPr/>
        </p:nvPicPr>
        <p:blipFill>
          <a:blip r:embed="rId2"/>
          <a:stretch>
            <a:fillRect/>
          </a:stretch>
        </p:blipFill>
        <p:spPr>
          <a:xfrm>
            <a:off x="3933843" y="1369911"/>
            <a:ext cx="1677132" cy="1573017"/>
          </a:xfrm>
          <a:prstGeom prst="ellipse">
            <a:avLst/>
          </a:prstGeom>
        </p:spPr>
      </p:pic>
      <p:pic>
        <p:nvPicPr>
          <p:cNvPr id="17" name="Picture 4" descr="Hình ảnh Mô Tả Véc Tơ Biểu Tượng Leo Núi Theo Kiểu đổ đầy Cho Mọi Mục đích,  Phiêu Lưu Mạo Hiểm, Cái Ba Lô, Hành Lý Vector và PNG với nền">
            <a:extLst>
              <a:ext uri="{FF2B5EF4-FFF2-40B4-BE49-F238E27FC236}">
                <a16:creationId xmlns:a16="http://schemas.microsoft.com/office/drawing/2014/main" id="{1736DD5B-1AB0-490C-BC86-C55F219441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9" t="24999" r="14444" b="19232"/>
          <a:stretch/>
        </p:blipFill>
        <p:spPr bwMode="auto">
          <a:xfrm>
            <a:off x="4027470" y="4426963"/>
            <a:ext cx="1638301" cy="113563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04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1+#ppt_w/2"/>
                                          </p:val>
                                        </p:tav>
                                        <p:tav tm="100000">
                                          <p:val>
                                            <p:strVal val="#ppt_x"/>
                                          </p:val>
                                        </p:tav>
                                      </p:tavLst>
                                    </p:anim>
                                    <p:anim calcmode="lin" valueType="num">
                                      <p:cBhvr additive="base">
                                        <p:cTn id="19" dur="10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0-#ppt_w/2"/>
                                          </p:val>
                                        </p:tav>
                                        <p:tav tm="100000">
                                          <p:val>
                                            <p:strVal val="#ppt_x"/>
                                          </p:val>
                                        </p:tav>
                                      </p:tavLst>
                                    </p:anim>
                                    <p:anim calcmode="lin" valueType="num">
                                      <p:cBhvr additive="base">
                                        <p:cTn id="23" dur="10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1C10B60-06FB-4088-BA57-7D061742F162}"/>
              </a:ext>
            </a:extLst>
          </p:cNvPr>
          <p:cNvSpPr/>
          <p:nvPr/>
        </p:nvSpPr>
        <p:spPr>
          <a:xfrm>
            <a:off x="1274851" y="307847"/>
            <a:ext cx="4953000" cy="9144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7 IcielBaliho Script" pitchFamily="2" charset="0"/>
              </a:rPr>
              <a:t>1. </a:t>
            </a:r>
            <a:r>
              <a:rPr lang="vi-VN" sz="2800">
                <a:solidFill>
                  <a:srgbClr val="0070C0"/>
                </a:solidFill>
                <a:latin typeface="#9Slide07 IcielBaliho Script" pitchFamily="2" charset="0"/>
              </a:rPr>
              <a:t>Vị trí địa lí, hình dạng, kích thước</a:t>
            </a:r>
            <a:endParaRPr lang="en-US" sz="2800">
              <a:solidFill>
                <a:srgbClr val="0070C0"/>
              </a:solidFill>
              <a:latin typeface="#9Slide07 IcielBaliho Script" pitchFamily="2" charset="0"/>
            </a:endParaRPr>
          </a:p>
        </p:txBody>
      </p:sp>
      <p:pic>
        <p:nvPicPr>
          <p:cNvPr id="11" name="Picture 10">
            <a:extLst>
              <a:ext uri="{FF2B5EF4-FFF2-40B4-BE49-F238E27FC236}">
                <a16:creationId xmlns:a16="http://schemas.microsoft.com/office/drawing/2014/main" id="{84CE798D-F7C3-489D-B4C9-E4E871864FA1}"/>
              </a:ext>
            </a:extLst>
          </p:cNvPr>
          <p:cNvPicPr>
            <a:picLocks noChangeAspect="1"/>
          </p:cNvPicPr>
          <p:nvPr/>
        </p:nvPicPr>
        <p:blipFill>
          <a:blip r:embed="rId2"/>
          <a:stretch>
            <a:fillRect/>
          </a:stretch>
        </p:blipFill>
        <p:spPr>
          <a:xfrm>
            <a:off x="-27427" y="143891"/>
            <a:ext cx="1324539" cy="1242313"/>
          </a:xfrm>
          <a:prstGeom prst="ellipse">
            <a:avLst/>
          </a:prstGeom>
        </p:spPr>
      </p:pic>
      <p:pic>
        <p:nvPicPr>
          <p:cNvPr id="2" name="Picture 1">
            <a:extLst>
              <a:ext uri="{FF2B5EF4-FFF2-40B4-BE49-F238E27FC236}">
                <a16:creationId xmlns:a16="http://schemas.microsoft.com/office/drawing/2014/main" id="{E5A60896-90B0-4A89-BFE1-D643CD18298A}"/>
              </a:ext>
            </a:extLst>
          </p:cNvPr>
          <p:cNvPicPr>
            <a:picLocks noChangeAspect="1"/>
          </p:cNvPicPr>
          <p:nvPr/>
        </p:nvPicPr>
        <p:blipFill>
          <a:blip r:embed="rId3"/>
          <a:stretch>
            <a:fillRect/>
          </a:stretch>
        </p:blipFill>
        <p:spPr>
          <a:xfrm>
            <a:off x="6553200" y="187573"/>
            <a:ext cx="5536531" cy="6482854"/>
          </a:xfrm>
          <a:prstGeom prst="rect">
            <a:avLst/>
          </a:prstGeom>
        </p:spPr>
      </p:pic>
      <p:sp>
        <p:nvSpPr>
          <p:cNvPr id="12" name="Rectangle: Rounded Corners 11">
            <a:extLst>
              <a:ext uri="{FF2B5EF4-FFF2-40B4-BE49-F238E27FC236}">
                <a16:creationId xmlns:a16="http://schemas.microsoft.com/office/drawing/2014/main" id="{E02729D8-49FB-47C3-819B-B07D75B3952C}"/>
              </a:ext>
            </a:extLst>
          </p:cNvPr>
          <p:cNvSpPr/>
          <p:nvPr/>
        </p:nvSpPr>
        <p:spPr>
          <a:xfrm>
            <a:off x="284251" y="1389629"/>
            <a:ext cx="5541141" cy="743972"/>
          </a:xfrm>
          <a:prstGeom prst="roundRect">
            <a:avLst>
              <a:gd name="adj" fmla="val 50000"/>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2060"/>
                </a:solidFill>
                <a:latin typeface="#9Slide02 Noi dung rat dai" panose="02000000000000000000" pitchFamily="2" charset="0"/>
                <a:ea typeface="#9Slide02 Noi dung rat dai" panose="02000000000000000000" pitchFamily="2" charset="0"/>
              </a:rPr>
              <a:t>Dựa vào hình 1, thông tin SGK, em hãy</a:t>
            </a:r>
            <a:r>
              <a:rPr lang="en-US" sz="2400" dirty="0">
                <a:solidFill>
                  <a:srgbClr val="002060"/>
                </a:solidFill>
                <a:latin typeface="#9Slide02 Noi dung rat dai" panose="02000000000000000000" pitchFamily="2" charset="0"/>
                <a:ea typeface="#9Slide02 Noi dung rat dai" panose="02000000000000000000" pitchFamily="2" charset="0"/>
              </a:rPr>
              <a:t> </a:t>
            </a:r>
            <a:r>
              <a:rPr lang="vi-VN" sz="2400" dirty="0">
                <a:solidFill>
                  <a:srgbClr val="002060"/>
                </a:solidFill>
                <a:latin typeface="#9Slide02 Noi dung rat dai" panose="02000000000000000000" pitchFamily="2" charset="0"/>
                <a:ea typeface="#9Slide02 Noi dung rat dai" panose="02000000000000000000" pitchFamily="2" charset="0"/>
              </a:rPr>
              <a:t>hoàn thiện các thông tin sau</a:t>
            </a:r>
            <a:endParaRPr lang="en-US" sz="2400" dirty="0">
              <a:solidFill>
                <a:srgbClr val="002060"/>
              </a:solidFill>
              <a:latin typeface="#9Slide02 Noi dung rat dai" panose="02000000000000000000" pitchFamily="2" charset="0"/>
              <a:ea typeface="#9Slide02 Noi dung rat dai" panose="02000000000000000000" pitchFamily="2" charset="0"/>
            </a:endParaRPr>
          </a:p>
        </p:txBody>
      </p:sp>
      <p:graphicFrame>
        <p:nvGraphicFramePr>
          <p:cNvPr id="3" name="Table 3">
            <a:extLst>
              <a:ext uri="{FF2B5EF4-FFF2-40B4-BE49-F238E27FC236}">
                <a16:creationId xmlns:a16="http://schemas.microsoft.com/office/drawing/2014/main" id="{54F3BD8D-EDCB-4325-84E8-AAB89B287D63}"/>
              </a:ext>
            </a:extLst>
          </p:cNvPr>
          <p:cNvGraphicFramePr>
            <a:graphicFrameLocks noGrp="1"/>
          </p:cNvGraphicFramePr>
          <p:nvPr>
            <p:extLst>
              <p:ext uri="{D42A27DB-BD31-4B8C-83A1-F6EECF244321}">
                <p14:modId xmlns:p14="http://schemas.microsoft.com/office/powerpoint/2010/main" val="611399278"/>
              </p:ext>
            </p:extLst>
          </p:nvPr>
        </p:nvGraphicFramePr>
        <p:xfrm>
          <a:off x="309440" y="2438400"/>
          <a:ext cx="6081085" cy="4221480"/>
        </p:xfrm>
        <a:graphic>
          <a:graphicData uri="http://schemas.openxmlformats.org/drawingml/2006/table">
            <a:tbl>
              <a:tblPr firstRow="1" bandRow="1">
                <a:tableStyleId>{5940675A-B579-460E-94D1-54222C63F5DA}</a:tableStyleId>
              </a:tblPr>
              <a:tblGrid>
                <a:gridCol w="1850474">
                  <a:extLst>
                    <a:ext uri="{9D8B030D-6E8A-4147-A177-3AD203B41FA5}">
                      <a16:colId xmlns:a16="http://schemas.microsoft.com/office/drawing/2014/main" val="1126767993"/>
                    </a:ext>
                  </a:extLst>
                </a:gridCol>
                <a:gridCol w="4230611">
                  <a:extLst>
                    <a:ext uri="{9D8B030D-6E8A-4147-A177-3AD203B41FA5}">
                      <a16:colId xmlns:a16="http://schemas.microsoft.com/office/drawing/2014/main" val="782732650"/>
                    </a:ext>
                  </a:extLst>
                </a:gridCol>
              </a:tblGrid>
              <a:tr h="533400">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Câu hỏi</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solidFill>
                      <a:srgbClr val="FFFF00"/>
                    </a:solidFill>
                  </a:tcPr>
                </a:tc>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Thông tin </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solidFill>
                      <a:srgbClr val="FFFF00"/>
                    </a:solidFill>
                  </a:tcPr>
                </a:tc>
                <a:extLst>
                  <a:ext uri="{0D108BD9-81ED-4DB2-BD59-A6C34878D82A}">
                    <a16:rowId xmlns:a16="http://schemas.microsoft.com/office/drawing/2014/main" val="2693998512"/>
                  </a:ext>
                </a:extLst>
              </a:tr>
              <a:tr h="599440">
                <a:tc>
                  <a:txBody>
                    <a:bodyPr/>
                    <a:lstStyle/>
                    <a:p>
                      <a:r>
                        <a:rPr lang="vi-VN" sz="2000">
                          <a:solidFill>
                            <a:srgbClr val="0070C0"/>
                          </a:solidFill>
                          <a:latin typeface="#9Slide02 Noi dung rat dai" panose="02000000000000000000" pitchFamily="2" charset="0"/>
                          <a:ea typeface="#9Slide02 Noi dung rat dai" panose="02000000000000000000" pitchFamily="2" charset="0"/>
                        </a:rPr>
                        <a:t>1. Diện tích</a:t>
                      </a:r>
                      <a:endParaRPr lang="en-US" sz="2000">
                        <a:solidFill>
                          <a:srgbClr val="0070C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589478779"/>
                  </a:ext>
                </a:extLst>
              </a:tr>
              <a:tr h="1076960">
                <a:tc>
                  <a:txBody>
                    <a:bodyPr/>
                    <a:lstStyle/>
                    <a:p>
                      <a:r>
                        <a:rPr lang="vi-VN" sz="2000" dirty="0">
                          <a:solidFill>
                            <a:srgbClr val="0070C0"/>
                          </a:solidFill>
                          <a:latin typeface="#9Slide02 Noi dung rat dai" panose="02000000000000000000" pitchFamily="2" charset="0"/>
                          <a:ea typeface="#9Slide02 Noi dung rat dai" panose="02000000000000000000" pitchFamily="2" charset="0"/>
                        </a:rPr>
                        <a:t>2. Vị trí </a:t>
                      </a:r>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2308916939"/>
                  </a:ext>
                </a:extLst>
              </a:tr>
              <a:tr h="599440">
                <a:tc>
                  <a:txBody>
                    <a:bodyPr/>
                    <a:lstStyle/>
                    <a:p>
                      <a:r>
                        <a:rPr lang="vi-VN" sz="2000" dirty="0">
                          <a:solidFill>
                            <a:srgbClr val="0070C0"/>
                          </a:solidFill>
                          <a:latin typeface="#9Slide02 Noi dung rat dai" panose="02000000000000000000" pitchFamily="2" charset="0"/>
                          <a:ea typeface="#9Slide02 Noi dung rat dai" panose="02000000000000000000" pitchFamily="2" charset="0"/>
                        </a:rPr>
                        <a:t>3. Tiếp giáp</a:t>
                      </a:r>
                    </a:p>
                    <a:p>
                      <a:r>
                        <a:rPr lang="vi-VN" sz="2000" dirty="0">
                          <a:solidFill>
                            <a:srgbClr val="0070C0"/>
                          </a:solidFill>
                          <a:latin typeface="#9Slide02 Noi dung rat dai" panose="02000000000000000000" pitchFamily="2" charset="0"/>
                          <a:ea typeface="#9Slide02 Noi dung rat dai" panose="02000000000000000000" pitchFamily="2" charset="0"/>
                        </a:rPr>
                        <a:t>- Châu lục</a:t>
                      </a:r>
                    </a:p>
                    <a:p>
                      <a:r>
                        <a:rPr lang="vi-VN" sz="2000" dirty="0">
                          <a:solidFill>
                            <a:srgbClr val="0070C0"/>
                          </a:solidFill>
                          <a:latin typeface="#9Slide02 Noi dung rat dai" panose="02000000000000000000" pitchFamily="2" charset="0"/>
                          <a:ea typeface="#9Slide02 Noi dung rat dai" panose="02000000000000000000" pitchFamily="2" charset="0"/>
                        </a:rPr>
                        <a:t>- Biển</a:t>
                      </a:r>
                    </a:p>
                    <a:p>
                      <a:r>
                        <a:rPr lang="vi-VN" sz="2000" dirty="0">
                          <a:solidFill>
                            <a:srgbClr val="0070C0"/>
                          </a:solidFill>
                          <a:latin typeface="#9Slide02 Noi dung rat dai" panose="02000000000000000000" pitchFamily="2" charset="0"/>
                          <a:ea typeface="#9Slide02 Noi dung rat dai" panose="02000000000000000000" pitchFamily="2" charset="0"/>
                        </a:rPr>
                        <a:t>- Đại dương</a:t>
                      </a:r>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1520005654"/>
                  </a:ext>
                </a:extLst>
              </a:tr>
              <a:tr h="599440">
                <a:tc>
                  <a:txBody>
                    <a:bodyPr/>
                    <a:lstStyle/>
                    <a:p>
                      <a:r>
                        <a:rPr lang="vi-VN" sz="2000" dirty="0">
                          <a:solidFill>
                            <a:srgbClr val="0070C0"/>
                          </a:solidFill>
                          <a:latin typeface="#9Slide02 Noi dung rat dai" panose="02000000000000000000" pitchFamily="2" charset="0"/>
                          <a:ea typeface="#9Slide02 Noi dung rat dai" panose="02000000000000000000" pitchFamily="2" charset="0"/>
                        </a:rPr>
                        <a:t>4. Đường bờ biển</a:t>
                      </a:r>
                    </a:p>
                  </a:txBody>
                  <a:tcPr/>
                </a:tc>
                <a:tc>
                  <a:txBody>
                    <a:bodyPr/>
                    <a:lstStyle/>
                    <a:p>
                      <a:endParaRPr lang="en-US" sz="2000" dirty="0">
                        <a:solidFill>
                          <a:srgbClr val="0070C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2630398545"/>
                  </a:ext>
                </a:extLst>
              </a:tr>
            </a:tbl>
          </a:graphicData>
        </a:graphic>
      </p:graphicFrame>
      <p:sp>
        <p:nvSpPr>
          <p:cNvPr id="9" name="Rectangle: Rounded Corners 8">
            <a:extLst>
              <a:ext uri="{FF2B5EF4-FFF2-40B4-BE49-F238E27FC236}">
                <a16:creationId xmlns:a16="http://schemas.microsoft.com/office/drawing/2014/main" id="{F0CB2966-3B38-45F1-991C-5E6A696C5130}"/>
              </a:ext>
            </a:extLst>
          </p:cNvPr>
          <p:cNvSpPr/>
          <p:nvPr/>
        </p:nvSpPr>
        <p:spPr>
          <a:xfrm>
            <a:off x="2286000" y="2867467"/>
            <a:ext cx="5063392" cy="743972"/>
          </a:xfrm>
          <a:prstGeom prst="roundRect">
            <a:avLst>
              <a:gd name="adj" fmla="val 50000"/>
            </a:avLst>
          </a:prstGeom>
          <a:noFill/>
          <a:ln w="28575">
            <a:noFill/>
            <a:prstDash val="sysDot"/>
          </a:ln>
          <a:effectLst>
            <a:outerShdw blurRad="190500" dist="228600" dir="2700000" algn="ctr">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002060"/>
                </a:solidFill>
                <a:latin typeface="#9Slide02 Noi dung rat dai" panose="02000000000000000000" pitchFamily="2" charset="0"/>
                <a:ea typeface="#9Slide02 Noi dung rat dai" panose="02000000000000000000" pitchFamily="2" charset="0"/>
              </a:rPr>
              <a:t>Trên</a:t>
            </a:r>
            <a:r>
              <a:rPr lang="en-US" sz="2000" dirty="0">
                <a:solidFill>
                  <a:srgbClr val="002060"/>
                </a:solidFill>
                <a:latin typeface="#9Slide02 Noi dung rat dai" panose="02000000000000000000" pitchFamily="2" charset="0"/>
                <a:ea typeface="#9Slide02 Noi dung rat dai" panose="02000000000000000000" pitchFamily="2" charset="0"/>
              </a:rPr>
              <a:t> 10 </a:t>
            </a:r>
            <a:r>
              <a:rPr lang="en-US" sz="2000" dirty="0" err="1">
                <a:solidFill>
                  <a:srgbClr val="002060"/>
                </a:solidFill>
                <a:latin typeface="#9Slide02 Noi dung rat dai" panose="02000000000000000000" pitchFamily="2" charset="0"/>
                <a:ea typeface="#9Slide02 Noi dung rat dai" panose="02000000000000000000" pitchFamily="2" charset="0"/>
              </a:rPr>
              <a:t>triệu</a:t>
            </a:r>
            <a:r>
              <a:rPr lang="en-US" sz="2000" dirty="0">
                <a:solidFill>
                  <a:srgbClr val="002060"/>
                </a:solidFill>
                <a:latin typeface="#9Slide02 Noi dung rat dai" panose="02000000000000000000" pitchFamily="2" charset="0"/>
                <a:ea typeface="#9Slide02 Noi dung rat dai" panose="02000000000000000000" pitchFamily="2" charset="0"/>
              </a:rPr>
              <a:t> km2</a:t>
            </a:r>
          </a:p>
        </p:txBody>
      </p:sp>
      <p:sp>
        <p:nvSpPr>
          <p:cNvPr id="10" name="Rectangle: Rounded Corners 9">
            <a:extLst>
              <a:ext uri="{FF2B5EF4-FFF2-40B4-BE49-F238E27FC236}">
                <a16:creationId xmlns:a16="http://schemas.microsoft.com/office/drawing/2014/main" id="{7C99DD93-83A0-4A21-8126-EAA4F0E5E425}"/>
              </a:ext>
            </a:extLst>
          </p:cNvPr>
          <p:cNvSpPr/>
          <p:nvPr/>
        </p:nvSpPr>
        <p:spPr>
          <a:xfrm>
            <a:off x="2172624" y="3805168"/>
            <a:ext cx="4217901"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5" name="Rectangle: Rounded Corners 14">
            <a:extLst>
              <a:ext uri="{FF2B5EF4-FFF2-40B4-BE49-F238E27FC236}">
                <a16:creationId xmlns:a16="http://schemas.microsoft.com/office/drawing/2014/main" id="{8DA12F6A-E658-42F0-ADA9-500541DEDFC1}"/>
              </a:ext>
            </a:extLst>
          </p:cNvPr>
          <p:cNvSpPr/>
          <p:nvPr/>
        </p:nvSpPr>
        <p:spPr>
          <a:xfrm>
            <a:off x="1819022" y="598015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6" name="Rectangle: Rounded Corners 15">
            <a:extLst>
              <a:ext uri="{FF2B5EF4-FFF2-40B4-BE49-F238E27FC236}">
                <a16:creationId xmlns:a16="http://schemas.microsoft.com/office/drawing/2014/main" id="{F6F6DC53-0DC0-49B5-AF10-46DA355BD5CB}"/>
              </a:ext>
            </a:extLst>
          </p:cNvPr>
          <p:cNvSpPr/>
          <p:nvPr/>
        </p:nvSpPr>
        <p:spPr>
          <a:xfrm>
            <a:off x="1819021" y="601120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218433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nodePh="1">
                                  <p:stCondLst>
                                    <p:cond delay="0"/>
                                  </p:stCondLst>
                                  <p:endCondLst>
                                    <p:cond evt="begin" delay="0">
                                      <p:tn val="39"/>
                                    </p:cond>
                                  </p:end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nodePh="1">
                                  <p:stCondLst>
                                    <p:cond delay="0"/>
                                  </p:stCondLst>
                                  <p:endCondLst>
                                    <p:cond evt="begin" delay="0">
                                      <p:tn val="46"/>
                                    </p:cond>
                                  </p:end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9" grpId="0"/>
      <p:bldP spid="10"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45A33272-E773-4FE0-9D46-65CCD98ABA2F}"/>
  <p:tag name="GENSWF_ADVANCE_TIME" val="4.334"/>
  <p:tag name="TIMING" val="|1.136"/>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45A33272-E773-4FE0-9D46-65CCD98ABA2F}"/>
  <p:tag name="GENSWF_ADVANCE_TIME" val="4.334"/>
  <p:tag name="TIMING" val="|1.136"/>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45A33272-E773-4FE0-9D46-65CCD98ABA2F}"/>
  <p:tag name="GENSWF_ADVANCE_TIME" val="4.334"/>
  <p:tag name="TIMING" val="|1.136"/>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45A33272-E773-4FE0-9D46-65CCD98ABA2F}"/>
  <p:tag name="GENSWF_ADVANCE_TIME" val="4.334"/>
  <p:tag name="TIMING" val="|1.136"/>
  <p:tag name="ISPRING_CUSTOM_TIMING_USED" val="1"/>
</p:tagLst>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1922</Words>
  <Application>Microsoft Macintosh PowerPoint</Application>
  <PresentationFormat>Widescreen</PresentationFormat>
  <Paragraphs>242</Paragraphs>
  <Slides>39</Slides>
  <Notes>7</Notes>
  <HiddenSlides>0</HiddenSlides>
  <MMClips>8</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39</vt:i4>
      </vt:variant>
    </vt:vector>
  </HeadingPairs>
  <TitlesOfParts>
    <vt:vector size="63" baseType="lpstr">
      <vt:lpstr>#9Slide01 Tieu de ngan</vt:lpstr>
      <vt:lpstr>#9Slide03 IcielNovecento sans E</vt:lpstr>
      <vt:lpstr>Times New Roman</vt:lpstr>
      <vt:lpstr>Times</vt:lpstr>
      <vt:lpstr>#9Slide07 IcielBaliho Script</vt:lpstr>
      <vt:lpstr>Arial</vt:lpstr>
      <vt:lpstr>#9Slide07 IcielCadena</vt:lpstr>
      <vt:lpstr>#9Slide05 SVNVanilla Daisy Pro</vt:lpstr>
      <vt:lpstr>#9Slide01 Noi dung ngan</vt:lpstr>
      <vt:lpstr>Montserrat</vt:lpstr>
      <vt:lpstr>#9Slide07 IcielLa Chic Pro Shad</vt:lpstr>
      <vt:lpstr>#9Slide02 Noi dung rat dai</vt:lpstr>
      <vt:lpstr>Symbol</vt:lpstr>
      <vt:lpstr>Calibri Light</vt:lpstr>
      <vt:lpstr>Calibri</vt:lpstr>
      <vt:lpstr>#9Slide05 SVNStandly</vt:lpstr>
      <vt:lpstr>1_Chủ đề Office</vt:lpstr>
      <vt:lpstr>2_Office Theme</vt:lpstr>
      <vt:lpstr>5_Office Theme</vt:lpstr>
      <vt:lpstr>Chủ đề Office</vt:lpstr>
      <vt:lpstr>7_Office Theme</vt:lpstr>
      <vt:lpstr>6_Office Theme</vt:lpstr>
      <vt:lpstr>Office Theme</vt:lpstr>
      <vt:lpstr>1_Office Theme</vt:lpstr>
      <vt:lpstr>PowerPoint Presentation</vt:lpstr>
      <vt:lpstr>PowerPoint Presentation</vt:lpstr>
      <vt:lpstr>PowerPoint Presentation</vt:lpstr>
      <vt:lpstr>PowerPoint Presentation</vt:lpstr>
      <vt:lpstr>PowerPoint Presentation</vt:lpstr>
      <vt:lpstr>CHÂU 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An-pơ rực rỡ sắc màu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Microsoft Office User</cp:lastModifiedBy>
  <cp:revision>25</cp:revision>
  <dcterms:created xsi:type="dcterms:W3CDTF">2022-06-15T16:43:27Z</dcterms:created>
  <dcterms:modified xsi:type="dcterms:W3CDTF">2022-09-11T14:19:55Z</dcterms:modified>
</cp:coreProperties>
</file>